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71" r:id="rId3"/>
    <p:sldId id="261" r:id="rId4"/>
    <p:sldId id="262" r:id="rId5"/>
    <p:sldId id="267" r:id="rId6"/>
    <p:sldId id="263" r:id="rId7"/>
    <p:sldId id="264" r:id="rId8"/>
    <p:sldId id="265" r:id="rId9"/>
    <p:sldId id="266" r:id="rId10"/>
    <p:sldId id="268" r:id="rId11"/>
    <p:sldId id="270" r:id="rId12"/>
    <p:sldId id="269" r:id="rId13"/>
    <p:sldId id="257" r:id="rId14"/>
    <p:sldId id="258" r:id="rId15"/>
    <p:sldId id="25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31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09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683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095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129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49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38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30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9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6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33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13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69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12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73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9E3A18-55AD-4DCA-AE5B-51B9FE0FE021}" type="datetimeFigureOut">
              <a:rPr lang="tr-TR" smtClean="0"/>
              <a:t>19.07.2022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1B20259-4105-4AFB-AFDA-96211D2E8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67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aisingchildren.net.au/preschoolers/nutrition-fitness/physical-activity/winter-activiti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isingchildren.net.au/guides/a-z-health-reference/type-2-diabetes" TargetMode="External"/><Relationship Id="rId2" Type="http://schemas.openxmlformats.org/officeDocument/2006/relationships/hyperlink" Target="https://raisingchildren.net.au/preschoolers/nutrition-fitness/common-concerns/child-obes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88720" y="1710193"/>
            <a:ext cx="9596846" cy="2387600"/>
          </a:xfrm>
        </p:spPr>
        <p:txBody>
          <a:bodyPr>
            <a:noAutofit/>
          </a:bodyPr>
          <a:lstStyle/>
          <a:p>
            <a:r>
              <a:rPr lang="tr-TR" dirty="0"/>
              <a:t>HOW THE PHYSICAL ACTIVITIES CAN BE ADOPTED AND ADAPTED IN THE SCHOOLS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15143" y="4516438"/>
            <a:ext cx="9144000" cy="165576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31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sz="4000" dirty="0"/>
              <a:t>Active </a:t>
            </a:r>
            <a:r>
              <a:rPr lang="tr-TR" sz="4000" dirty="0" err="1"/>
              <a:t>children</a:t>
            </a:r>
            <a:r>
              <a:rPr lang="tr-TR" sz="4000" dirty="0"/>
              <a:t> </a:t>
            </a:r>
            <a:r>
              <a:rPr lang="tr-TR" sz="4000" dirty="0" err="1"/>
              <a:t>are</a:t>
            </a:r>
            <a:r>
              <a:rPr lang="tr-TR" sz="4000" dirty="0"/>
              <a:t> </a:t>
            </a:r>
            <a:r>
              <a:rPr lang="tr-TR" sz="4000" dirty="0" err="1"/>
              <a:t>more</a:t>
            </a:r>
            <a:r>
              <a:rPr lang="tr-TR" sz="4000" dirty="0"/>
              <a:t> </a:t>
            </a:r>
            <a:r>
              <a:rPr lang="tr-TR" sz="4000" dirty="0" err="1"/>
              <a:t>likely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: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sz="3200" dirty="0"/>
              <a:t>be </a:t>
            </a:r>
            <a:r>
              <a:rPr lang="tr-TR" sz="3200" dirty="0" err="1"/>
              <a:t>confident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feel</a:t>
            </a:r>
            <a:r>
              <a:rPr lang="tr-TR" sz="3200" dirty="0"/>
              <a:t> </a:t>
            </a:r>
            <a:r>
              <a:rPr lang="tr-TR" sz="3200" dirty="0" err="1"/>
              <a:t>like</a:t>
            </a:r>
            <a:r>
              <a:rPr lang="tr-TR" sz="3200" dirty="0"/>
              <a:t> </a:t>
            </a:r>
            <a:r>
              <a:rPr lang="tr-TR" sz="3200" dirty="0" err="1"/>
              <a:t>they</a:t>
            </a:r>
            <a:r>
              <a:rPr lang="tr-TR" sz="3200" dirty="0"/>
              <a:t> </a:t>
            </a:r>
            <a:r>
              <a:rPr lang="tr-TR" sz="3200" dirty="0" err="1"/>
              <a:t>belong</a:t>
            </a:r>
            <a:endParaRPr lang="tr-TR" sz="3200" dirty="0"/>
          </a:p>
          <a:p>
            <a:pPr lvl="0"/>
            <a:r>
              <a:rPr lang="tr-TR" sz="3200" dirty="0"/>
              <a:t>be </a:t>
            </a:r>
            <a:r>
              <a:rPr lang="tr-TR" sz="3200" dirty="0" err="1"/>
              <a:t>relaxed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sleep</a:t>
            </a:r>
            <a:r>
              <a:rPr lang="tr-TR" sz="3200" dirty="0"/>
              <a:t> </a:t>
            </a:r>
            <a:r>
              <a:rPr lang="tr-TR" sz="3200" dirty="0" err="1"/>
              <a:t>well</a:t>
            </a:r>
            <a:endParaRPr lang="tr-TR" sz="3200" dirty="0"/>
          </a:p>
          <a:p>
            <a:pPr lvl="0"/>
            <a:r>
              <a:rPr lang="tr-TR" sz="3200" dirty="0" err="1"/>
              <a:t>concentrate</a:t>
            </a:r>
            <a:r>
              <a:rPr lang="tr-TR" sz="3200" dirty="0"/>
              <a:t> </a:t>
            </a:r>
            <a:r>
              <a:rPr lang="tr-TR" sz="3200" dirty="0" err="1"/>
              <a:t>better</a:t>
            </a:r>
            <a:r>
              <a:rPr lang="tr-TR" sz="3200" dirty="0"/>
              <a:t> at </a:t>
            </a:r>
            <a:r>
              <a:rPr lang="tr-TR" sz="3200" dirty="0" err="1"/>
              <a:t>school</a:t>
            </a:r>
            <a:endParaRPr lang="tr-TR" sz="3200" dirty="0"/>
          </a:p>
          <a:p>
            <a:pPr lvl="0"/>
            <a:r>
              <a:rPr lang="tr-TR" sz="3200" dirty="0" err="1"/>
              <a:t>get</a:t>
            </a:r>
            <a:r>
              <a:rPr lang="tr-TR" sz="3200" dirty="0"/>
              <a:t> </a:t>
            </a:r>
            <a:r>
              <a:rPr lang="tr-TR" sz="3200" dirty="0" err="1"/>
              <a:t>along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others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make</a:t>
            </a:r>
            <a:r>
              <a:rPr lang="tr-TR" sz="3200" dirty="0"/>
              <a:t> </a:t>
            </a:r>
            <a:r>
              <a:rPr lang="tr-TR" sz="3200" dirty="0" err="1"/>
              <a:t>friends</a:t>
            </a:r>
            <a:r>
              <a:rPr lang="tr-TR" sz="3200" dirty="0"/>
              <a:t> </a:t>
            </a:r>
            <a:r>
              <a:rPr lang="tr-TR" sz="3200" dirty="0" err="1"/>
              <a:t>easily</a:t>
            </a:r>
            <a:endParaRPr lang="tr-TR" sz="3200" dirty="0"/>
          </a:p>
          <a:p>
            <a:pPr lvl="0"/>
            <a:r>
              <a:rPr lang="tr-TR" sz="3200" dirty="0" err="1"/>
              <a:t>share</a:t>
            </a:r>
            <a:r>
              <a:rPr lang="tr-TR" sz="3200" dirty="0"/>
              <a:t>, </a:t>
            </a:r>
            <a:r>
              <a:rPr lang="tr-TR" sz="3200" dirty="0" err="1"/>
              <a:t>take</a:t>
            </a:r>
            <a:r>
              <a:rPr lang="tr-TR" sz="3200" dirty="0"/>
              <a:t> </a:t>
            </a:r>
            <a:r>
              <a:rPr lang="tr-TR" sz="3200" dirty="0" err="1"/>
              <a:t>turns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cooperate</a:t>
            </a:r>
            <a:r>
              <a:rPr lang="tr-TR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5157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Simple </a:t>
            </a:r>
            <a:r>
              <a:rPr lang="tr-TR" b="1" dirty="0" err="1"/>
              <a:t>physical</a:t>
            </a:r>
            <a:r>
              <a:rPr lang="tr-TR" b="1" dirty="0"/>
              <a:t> </a:t>
            </a:r>
            <a:r>
              <a:rPr lang="tr-TR" b="1" dirty="0" err="1"/>
              <a:t>activities</a:t>
            </a:r>
            <a:r>
              <a:rPr lang="tr-TR" b="1" dirty="0"/>
              <a:t> can </a:t>
            </a:r>
            <a:r>
              <a:rPr lang="tr-TR" b="1" dirty="0" err="1"/>
              <a:t>include</a:t>
            </a:r>
            <a:r>
              <a:rPr lang="tr-TR" b="1" dirty="0"/>
              <a:t>: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64376"/>
            <a:ext cx="8825659" cy="4493623"/>
          </a:xfrm>
        </p:spPr>
        <p:txBody>
          <a:bodyPr>
            <a:normAutofit/>
          </a:bodyPr>
          <a:lstStyle/>
          <a:p>
            <a:endParaRPr lang="tr-TR" sz="2000" b="1" dirty="0"/>
          </a:p>
          <a:p>
            <a:pPr lvl="0"/>
            <a:r>
              <a:rPr lang="tr-TR" sz="2000" b="1" dirty="0" err="1"/>
              <a:t>going</a:t>
            </a:r>
            <a:r>
              <a:rPr lang="tr-TR" sz="2000" b="1" dirty="0"/>
              <a:t> </a:t>
            </a:r>
            <a:r>
              <a:rPr lang="tr-TR" sz="2000" b="1" dirty="0" err="1"/>
              <a:t>for</a:t>
            </a:r>
            <a:r>
              <a:rPr lang="tr-TR" sz="2000" b="1" dirty="0"/>
              <a:t> </a:t>
            </a:r>
            <a:r>
              <a:rPr lang="tr-TR" sz="2000" b="1" dirty="0" err="1"/>
              <a:t>walks</a:t>
            </a:r>
            <a:r>
              <a:rPr lang="tr-TR" sz="2000" b="1" dirty="0"/>
              <a:t> </a:t>
            </a:r>
            <a:r>
              <a:rPr lang="tr-TR" sz="2000" b="1" dirty="0" err="1"/>
              <a:t>and</a:t>
            </a:r>
            <a:r>
              <a:rPr lang="tr-TR" sz="2000" b="1" dirty="0"/>
              <a:t> </a:t>
            </a:r>
            <a:r>
              <a:rPr lang="tr-TR" sz="2000" b="1" dirty="0" err="1"/>
              <a:t>walking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</a:t>
            </a:r>
            <a:r>
              <a:rPr lang="tr-TR" sz="2000" b="1" dirty="0" err="1"/>
              <a:t>riding</a:t>
            </a:r>
            <a:r>
              <a:rPr lang="tr-TR" sz="2000" b="1" dirty="0"/>
              <a:t> </a:t>
            </a:r>
            <a:r>
              <a:rPr lang="tr-TR" sz="2000" b="1" dirty="0" err="1"/>
              <a:t>to</a:t>
            </a:r>
            <a:r>
              <a:rPr lang="tr-TR" sz="2000" b="1" dirty="0"/>
              <a:t> </a:t>
            </a:r>
            <a:r>
              <a:rPr lang="tr-TR" sz="2000" b="1" dirty="0" err="1"/>
              <a:t>child</a:t>
            </a:r>
            <a:r>
              <a:rPr lang="tr-TR" sz="2000" b="1" dirty="0"/>
              <a:t> </a:t>
            </a:r>
            <a:r>
              <a:rPr lang="tr-TR" sz="2000" b="1" dirty="0" err="1"/>
              <a:t>care</a:t>
            </a:r>
            <a:r>
              <a:rPr lang="tr-TR" sz="2000" b="1" dirty="0"/>
              <a:t>, </a:t>
            </a:r>
            <a:r>
              <a:rPr lang="tr-TR" sz="2000" b="1" dirty="0" err="1"/>
              <a:t>school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a </a:t>
            </a:r>
            <a:r>
              <a:rPr lang="tr-TR" sz="2000" b="1" dirty="0" err="1"/>
              <a:t>friend’s</a:t>
            </a:r>
            <a:r>
              <a:rPr lang="tr-TR" sz="2000" b="1" dirty="0"/>
              <a:t> </a:t>
            </a:r>
            <a:r>
              <a:rPr lang="tr-TR" sz="2000" b="1" dirty="0" err="1"/>
              <a:t>house</a:t>
            </a:r>
            <a:endParaRPr lang="tr-TR" sz="2000" b="1" dirty="0"/>
          </a:p>
          <a:p>
            <a:pPr lvl="0"/>
            <a:r>
              <a:rPr lang="tr-TR" sz="2000" b="1" dirty="0" err="1"/>
              <a:t>spending</a:t>
            </a:r>
            <a:r>
              <a:rPr lang="tr-TR" sz="2000" b="1" dirty="0"/>
              <a:t> time in </a:t>
            </a:r>
            <a:r>
              <a:rPr lang="tr-TR" sz="2000" b="1" dirty="0" err="1"/>
              <a:t>places</a:t>
            </a:r>
            <a:r>
              <a:rPr lang="tr-TR" sz="2000" b="1" dirty="0"/>
              <a:t> </a:t>
            </a:r>
            <a:r>
              <a:rPr lang="tr-TR" sz="2000" b="1" dirty="0" err="1"/>
              <a:t>like</a:t>
            </a:r>
            <a:r>
              <a:rPr lang="tr-TR" sz="2000" b="1" dirty="0"/>
              <a:t> </a:t>
            </a:r>
            <a:r>
              <a:rPr lang="tr-TR" sz="2000" b="1" dirty="0" err="1"/>
              <a:t>playgrounds</a:t>
            </a:r>
            <a:endParaRPr lang="tr-TR" sz="2000" b="1" dirty="0"/>
          </a:p>
          <a:p>
            <a:pPr lvl="0"/>
            <a:r>
              <a:rPr lang="tr-TR" sz="2000" b="1" dirty="0" err="1"/>
              <a:t>playing</a:t>
            </a:r>
            <a:r>
              <a:rPr lang="tr-TR" sz="2000" b="1" dirty="0"/>
              <a:t> </a:t>
            </a:r>
            <a:r>
              <a:rPr lang="tr-TR" sz="2000" b="1" dirty="0" err="1"/>
              <a:t>near</a:t>
            </a:r>
            <a:r>
              <a:rPr lang="tr-TR" sz="2000" b="1" dirty="0"/>
              <a:t> </a:t>
            </a:r>
            <a:r>
              <a:rPr lang="tr-TR" sz="2000" b="1" dirty="0" err="1"/>
              <a:t>your</a:t>
            </a:r>
            <a:r>
              <a:rPr lang="tr-TR" sz="2000" b="1" dirty="0"/>
              <a:t> </a:t>
            </a:r>
            <a:r>
              <a:rPr lang="tr-TR" sz="2000" b="1" dirty="0" err="1"/>
              <a:t>home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at </a:t>
            </a:r>
            <a:r>
              <a:rPr lang="tr-TR" sz="2000" b="1" dirty="0" err="1"/>
              <a:t>the</a:t>
            </a:r>
            <a:r>
              <a:rPr lang="tr-TR" sz="2000" b="1" dirty="0"/>
              <a:t> </a:t>
            </a:r>
            <a:r>
              <a:rPr lang="tr-TR" sz="2000" b="1" dirty="0" err="1"/>
              <a:t>homes</a:t>
            </a:r>
            <a:r>
              <a:rPr lang="tr-TR" sz="2000" b="1" dirty="0"/>
              <a:t> of </a:t>
            </a:r>
            <a:r>
              <a:rPr lang="tr-TR" sz="2000" b="1" dirty="0" err="1"/>
              <a:t>friends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</a:t>
            </a:r>
            <a:r>
              <a:rPr lang="tr-TR" sz="2000" b="1" dirty="0" err="1"/>
              <a:t>family</a:t>
            </a:r>
            <a:r>
              <a:rPr lang="tr-TR" sz="2000" b="1" dirty="0"/>
              <a:t>, </a:t>
            </a:r>
            <a:r>
              <a:rPr lang="tr-TR" sz="2000" b="1" dirty="0" err="1"/>
              <a:t>or</a:t>
            </a:r>
            <a:r>
              <a:rPr lang="tr-TR" sz="2000" b="1" dirty="0"/>
              <a:t> in </a:t>
            </a:r>
            <a:r>
              <a:rPr lang="tr-TR" sz="2000" b="1" dirty="0" err="1"/>
              <a:t>parklands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</a:t>
            </a:r>
            <a:r>
              <a:rPr lang="tr-TR" sz="2000" b="1" dirty="0" err="1"/>
              <a:t>shallow</a:t>
            </a:r>
            <a:r>
              <a:rPr lang="tr-TR" sz="2000" b="1" dirty="0"/>
              <a:t> </a:t>
            </a:r>
            <a:r>
              <a:rPr lang="tr-TR" sz="2000" b="1" dirty="0" err="1"/>
              <a:t>water</a:t>
            </a:r>
            <a:r>
              <a:rPr lang="tr-TR" sz="2000" b="1" dirty="0"/>
              <a:t> at </a:t>
            </a:r>
            <a:r>
              <a:rPr lang="tr-TR" sz="2000" b="1" dirty="0" err="1"/>
              <a:t>the</a:t>
            </a:r>
            <a:r>
              <a:rPr lang="tr-TR" sz="2000" b="1" dirty="0"/>
              <a:t> </a:t>
            </a:r>
            <a:r>
              <a:rPr lang="tr-TR" sz="2000" b="1" dirty="0" err="1"/>
              <a:t>beach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a </a:t>
            </a:r>
            <a:r>
              <a:rPr lang="tr-TR" sz="2000" b="1" dirty="0" err="1"/>
              <a:t>river</a:t>
            </a:r>
            <a:endParaRPr lang="tr-TR" sz="2000" b="1" dirty="0"/>
          </a:p>
          <a:p>
            <a:pPr lvl="0"/>
            <a:r>
              <a:rPr lang="tr-TR" sz="2000" b="1" dirty="0" err="1"/>
              <a:t>playing</a:t>
            </a:r>
            <a:r>
              <a:rPr lang="tr-TR" sz="2000" b="1" dirty="0"/>
              <a:t>   </a:t>
            </a:r>
            <a:r>
              <a:rPr lang="tr-TR" sz="2000" b="1" dirty="0" err="1"/>
              <a:t>one</a:t>
            </a:r>
            <a:r>
              <a:rPr lang="tr-TR" sz="2000" b="1" dirty="0"/>
              <a:t>-on-</a:t>
            </a:r>
            <a:r>
              <a:rPr lang="tr-TR" sz="2000" b="1" dirty="0" err="1"/>
              <a:t>one</a:t>
            </a:r>
            <a:r>
              <a:rPr lang="tr-TR" sz="2000" b="1" dirty="0"/>
              <a:t> </a:t>
            </a:r>
            <a:r>
              <a:rPr lang="tr-TR" sz="2000" b="1" dirty="0" err="1"/>
              <a:t>soccer</a:t>
            </a:r>
            <a:r>
              <a:rPr lang="tr-TR" sz="2000" b="1" dirty="0"/>
              <a:t>, </a:t>
            </a:r>
            <a:r>
              <a:rPr lang="tr-TR" sz="2000" b="1" dirty="0" err="1"/>
              <a:t>basketball</a:t>
            </a:r>
            <a:r>
              <a:rPr lang="tr-TR" sz="2000" b="1" dirty="0"/>
              <a:t>,  </a:t>
            </a:r>
            <a:r>
              <a:rPr lang="tr-TR" sz="2000" b="1" dirty="0" err="1"/>
              <a:t>football</a:t>
            </a:r>
            <a:r>
              <a:rPr lang="tr-TR" sz="2000" b="1" dirty="0"/>
              <a:t>, </a:t>
            </a:r>
            <a:r>
              <a:rPr lang="tr-TR" sz="2000" b="1" dirty="0" err="1"/>
              <a:t>or</a:t>
            </a:r>
            <a:r>
              <a:rPr lang="tr-TR" sz="2000" b="1" dirty="0"/>
              <a:t> </a:t>
            </a:r>
            <a:r>
              <a:rPr lang="tr-TR" sz="2000" b="1" dirty="0" err="1"/>
              <a:t>netball</a:t>
            </a:r>
            <a:r>
              <a:rPr lang="tr-TR" sz="2000" b="1" dirty="0"/>
              <a:t> in </a:t>
            </a:r>
            <a:r>
              <a:rPr lang="tr-TR" sz="2000" b="1" dirty="0" err="1"/>
              <a:t>the</a:t>
            </a:r>
            <a:r>
              <a:rPr lang="tr-TR" sz="2000" b="1" dirty="0"/>
              <a:t> </a:t>
            </a:r>
            <a:r>
              <a:rPr lang="tr-TR" sz="2000" b="1" dirty="0" err="1"/>
              <a:t>backyard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park</a:t>
            </a:r>
          </a:p>
          <a:p>
            <a:pPr lvl="0"/>
            <a:r>
              <a:rPr lang="tr-TR" sz="2000" b="1" dirty="0" err="1"/>
              <a:t>dancing</a:t>
            </a:r>
            <a:r>
              <a:rPr lang="tr-TR" sz="2000" b="1" dirty="0"/>
              <a:t> </a:t>
            </a:r>
            <a:r>
              <a:rPr lang="tr-TR" sz="2000" b="1" dirty="0" err="1"/>
              <a:t>and</a:t>
            </a:r>
            <a:r>
              <a:rPr lang="tr-TR" sz="2000" b="1" dirty="0"/>
              <a:t> </a:t>
            </a:r>
            <a:r>
              <a:rPr lang="tr-TR" sz="2000" b="1" dirty="0" err="1"/>
              <a:t>skipping</a:t>
            </a:r>
            <a:r>
              <a:rPr lang="tr-TR" sz="2000" b="1" dirty="0"/>
              <a:t> </a:t>
            </a:r>
            <a:r>
              <a:rPr lang="tr-TR" sz="2000" b="1" dirty="0" err="1"/>
              <a:t>around</a:t>
            </a:r>
            <a:r>
              <a:rPr lang="tr-TR" sz="2000" b="1" dirty="0"/>
              <a:t> </a:t>
            </a:r>
            <a:r>
              <a:rPr lang="tr-TR" sz="2000" b="1" dirty="0" err="1"/>
              <a:t>your</a:t>
            </a:r>
            <a:r>
              <a:rPr lang="tr-TR" sz="2000" b="1" dirty="0"/>
              <a:t> </a:t>
            </a:r>
            <a:r>
              <a:rPr lang="tr-TR" sz="2000" b="1" dirty="0" err="1"/>
              <a:t>home</a:t>
            </a:r>
            <a:endParaRPr lang="tr-TR" sz="2000" b="1" dirty="0"/>
          </a:p>
          <a:p>
            <a:pPr lvl="0"/>
            <a:r>
              <a:rPr lang="tr-TR" sz="2000" b="1" dirty="0" err="1"/>
              <a:t>jumping</a:t>
            </a:r>
            <a:r>
              <a:rPr lang="tr-TR" sz="2000" b="1" dirty="0"/>
              <a:t> in </a:t>
            </a:r>
            <a:r>
              <a:rPr lang="tr-TR" sz="2000" b="1" dirty="0" err="1"/>
              <a:t>puddles</a:t>
            </a:r>
            <a:r>
              <a:rPr lang="tr-TR" sz="2000" b="1" dirty="0"/>
              <a:t>, </a:t>
            </a:r>
            <a:r>
              <a:rPr lang="tr-TR" sz="2000" b="1" dirty="0" err="1"/>
              <a:t>flying</a:t>
            </a:r>
            <a:r>
              <a:rPr lang="tr-TR" sz="2000" b="1" dirty="0"/>
              <a:t> </a:t>
            </a:r>
            <a:r>
              <a:rPr lang="tr-TR" sz="2000" b="1" dirty="0" err="1"/>
              <a:t>kites</a:t>
            </a:r>
            <a:r>
              <a:rPr lang="tr-TR" sz="2000" b="1" dirty="0"/>
              <a:t> </a:t>
            </a:r>
            <a:r>
              <a:rPr lang="tr-TR" sz="2000" b="1" dirty="0" err="1"/>
              <a:t>and</a:t>
            </a:r>
            <a:r>
              <a:rPr lang="tr-TR" sz="2000" b="1" dirty="0"/>
              <a:t> </a:t>
            </a:r>
            <a:r>
              <a:rPr lang="tr-TR" sz="2000" b="1" dirty="0" err="1"/>
              <a:t>other</a:t>
            </a:r>
            <a:r>
              <a:rPr lang="tr-TR" sz="2000" b="1" dirty="0"/>
              <a:t> </a:t>
            </a:r>
            <a:r>
              <a:rPr lang="tr-TR" sz="2000" b="1" u="sng" dirty="0" err="1">
                <a:hlinkClick r:id="rId2"/>
              </a:rPr>
              <a:t>winter</a:t>
            </a:r>
            <a:r>
              <a:rPr lang="tr-TR" sz="2000" b="1" u="sng" dirty="0">
                <a:hlinkClick r:id="rId2"/>
              </a:rPr>
              <a:t> </a:t>
            </a:r>
            <a:r>
              <a:rPr lang="tr-TR" sz="2000" b="1" u="sng" dirty="0" err="1">
                <a:hlinkClick r:id="rId2"/>
              </a:rPr>
              <a:t>activities</a:t>
            </a:r>
            <a:r>
              <a:rPr lang="tr-TR" sz="2000" b="1" dirty="0"/>
              <a:t> </a:t>
            </a:r>
            <a:r>
              <a:rPr lang="tr-TR" sz="2000" b="1" dirty="0" err="1"/>
              <a:t>when</a:t>
            </a:r>
            <a:r>
              <a:rPr lang="tr-TR" sz="2000" b="1" dirty="0"/>
              <a:t> </a:t>
            </a:r>
            <a:r>
              <a:rPr lang="tr-TR" sz="2000" b="1" dirty="0" err="1"/>
              <a:t>it’s</a:t>
            </a:r>
            <a:r>
              <a:rPr lang="tr-TR" sz="2000" b="1" dirty="0"/>
              <a:t> </a:t>
            </a:r>
            <a:r>
              <a:rPr lang="tr-TR" sz="2000" b="1" dirty="0" err="1"/>
              <a:t>cold</a:t>
            </a:r>
            <a:r>
              <a:rPr lang="tr-TR" sz="2000" b="1" dirty="0"/>
              <a:t> </a:t>
            </a:r>
            <a:r>
              <a:rPr lang="tr-TR" sz="2000" b="1" dirty="0" err="1"/>
              <a:t>or</a:t>
            </a:r>
            <a:r>
              <a:rPr lang="tr-TR" sz="2000" b="1" dirty="0"/>
              <a:t> </a:t>
            </a:r>
            <a:r>
              <a:rPr lang="tr-TR" sz="2000" b="1" dirty="0" err="1"/>
              <a:t>wet</a:t>
            </a:r>
            <a:r>
              <a:rPr lang="tr-TR" sz="2000" b="1" dirty="0"/>
              <a:t> </a:t>
            </a:r>
            <a:r>
              <a:rPr lang="tr-TR" sz="2000" b="1" dirty="0" err="1"/>
              <a:t>outside</a:t>
            </a:r>
            <a:r>
              <a:rPr lang="tr-TR" sz="2000" b="1" dirty="0"/>
              <a:t>.</a:t>
            </a:r>
          </a:p>
          <a:p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01087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0708" y="2551248"/>
            <a:ext cx="8825659" cy="3416300"/>
          </a:xfrm>
        </p:spPr>
        <p:txBody>
          <a:bodyPr>
            <a:normAutofit/>
          </a:bodyPr>
          <a:lstStyle/>
          <a:p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more</a:t>
            </a:r>
            <a:r>
              <a:rPr lang="tr-TR" sz="3600" b="1" dirty="0"/>
              <a:t> </a:t>
            </a:r>
            <a:r>
              <a:rPr lang="tr-TR" sz="3600" b="1" dirty="0" err="1"/>
              <a:t>physical</a:t>
            </a:r>
            <a:r>
              <a:rPr lang="tr-TR" sz="3600" b="1" dirty="0"/>
              <a:t> </a:t>
            </a:r>
            <a:r>
              <a:rPr lang="tr-TR" sz="3600" b="1" dirty="0" err="1"/>
              <a:t>activity</a:t>
            </a:r>
            <a:r>
              <a:rPr lang="tr-TR" sz="3600" b="1" dirty="0"/>
              <a:t> </a:t>
            </a:r>
            <a:r>
              <a:rPr lang="tr-TR" sz="3600" b="1" dirty="0" err="1"/>
              <a:t>your</a:t>
            </a:r>
            <a:r>
              <a:rPr lang="tr-TR" sz="3600" b="1" dirty="0"/>
              <a:t> </a:t>
            </a:r>
            <a:r>
              <a:rPr lang="tr-TR" sz="3600" b="1" dirty="0" err="1"/>
              <a:t>child</a:t>
            </a:r>
            <a:r>
              <a:rPr lang="tr-TR" sz="3600" b="1" dirty="0"/>
              <a:t> </a:t>
            </a:r>
            <a:r>
              <a:rPr lang="tr-TR" sz="3600" b="1" dirty="0" err="1"/>
              <a:t>does</a:t>
            </a:r>
            <a:r>
              <a:rPr lang="tr-TR" sz="3600" b="1" dirty="0"/>
              <a:t> </a:t>
            </a:r>
            <a:r>
              <a:rPr lang="tr-TR" sz="3600" b="1" dirty="0" err="1"/>
              <a:t>and</a:t>
            </a:r>
            <a:r>
              <a:rPr lang="tr-TR" sz="3600" b="1" dirty="0"/>
              <a:t> </a:t>
            </a:r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less</a:t>
            </a:r>
            <a:r>
              <a:rPr lang="tr-TR" sz="3600" b="1" dirty="0"/>
              <a:t> time </a:t>
            </a:r>
            <a:r>
              <a:rPr lang="tr-TR" sz="3600" b="1" dirty="0" err="1"/>
              <a:t>your</a:t>
            </a:r>
            <a:r>
              <a:rPr lang="tr-TR" sz="3600" b="1" dirty="0"/>
              <a:t> </a:t>
            </a:r>
            <a:r>
              <a:rPr lang="tr-TR" sz="3600" b="1" dirty="0" err="1"/>
              <a:t>child</a:t>
            </a:r>
            <a:r>
              <a:rPr lang="tr-TR" sz="3600" b="1" dirty="0"/>
              <a:t> </a:t>
            </a:r>
            <a:r>
              <a:rPr lang="tr-TR" sz="3600" b="1" dirty="0" err="1"/>
              <a:t>spends</a:t>
            </a:r>
            <a:r>
              <a:rPr lang="tr-TR" sz="3600" b="1" dirty="0"/>
              <a:t> </a:t>
            </a:r>
            <a:r>
              <a:rPr lang="tr-TR" sz="3600" b="1" dirty="0" err="1"/>
              <a:t>sitting</a:t>
            </a:r>
            <a:r>
              <a:rPr lang="tr-TR" sz="3600" b="1" dirty="0"/>
              <a:t>, </a:t>
            </a:r>
            <a:r>
              <a:rPr lang="tr-TR" sz="3600" b="1" dirty="0" err="1"/>
              <a:t>the</a:t>
            </a:r>
            <a:r>
              <a:rPr lang="tr-TR" sz="3600" b="1" dirty="0"/>
              <a:t> </a:t>
            </a:r>
            <a:r>
              <a:rPr lang="tr-TR" sz="3600" b="1" dirty="0" err="1"/>
              <a:t>more</a:t>
            </a:r>
            <a:r>
              <a:rPr lang="tr-TR" sz="3600" b="1" dirty="0"/>
              <a:t> </a:t>
            </a:r>
            <a:r>
              <a:rPr lang="tr-TR" sz="3600" b="1" dirty="0" err="1"/>
              <a:t>health</a:t>
            </a:r>
            <a:r>
              <a:rPr lang="tr-TR" sz="3600" b="1" dirty="0"/>
              <a:t> </a:t>
            </a:r>
            <a:r>
              <a:rPr lang="tr-TR" sz="3600" b="1" dirty="0" err="1"/>
              <a:t>benefits</a:t>
            </a:r>
            <a:r>
              <a:rPr lang="tr-TR" sz="3600" b="1" dirty="0"/>
              <a:t> </a:t>
            </a:r>
            <a:r>
              <a:rPr lang="tr-TR" sz="3600" b="1" dirty="0" err="1"/>
              <a:t>your</a:t>
            </a:r>
            <a:r>
              <a:rPr lang="tr-TR" sz="3600" b="1" dirty="0"/>
              <a:t> </a:t>
            </a:r>
            <a:r>
              <a:rPr lang="tr-TR" sz="3600" b="1" dirty="0" err="1"/>
              <a:t>child</a:t>
            </a:r>
            <a:r>
              <a:rPr lang="tr-TR" sz="3600" b="1" dirty="0"/>
              <a:t> </a:t>
            </a:r>
            <a:r>
              <a:rPr lang="tr-TR" sz="3600" b="1" dirty="0" err="1"/>
              <a:t>gets</a:t>
            </a:r>
            <a:r>
              <a:rPr lang="tr-TR" sz="3600" b="1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97599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err="1"/>
              <a:t>Method</a:t>
            </a:r>
            <a:r>
              <a:rPr lang="tr-TR" sz="4800" dirty="0"/>
              <a:t> 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2778" y="2076994"/>
            <a:ext cx="9248502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3200" b="1" dirty="0" err="1"/>
              <a:t>Creating</a:t>
            </a:r>
            <a:r>
              <a:rPr lang="tr-TR" sz="3200" b="1" dirty="0"/>
              <a:t> </a:t>
            </a:r>
            <a:r>
              <a:rPr lang="tr-TR" sz="3200" b="1" dirty="0" err="1"/>
              <a:t>Fun</a:t>
            </a:r>
            <a:r>
              <a:rPr lang="tr-TR" sz="3200" b="1" dirty="0"/>
              <a:t> </a:t>
            </a:r>
            <a:r>
              <a:rPr lang="tr-TR" sz="3200" b="1" dirty="0" err="1"/>
              <a:t>and</a:t>
            </a:r>
            <a:r>
              <a:rPr lang="tr-TR" sz="3200" b="1" dirty="0"/>
              <a:t> </a:t>
            </a:r>
            <a:r>
              <a:rPr lang="tr-TR" sz="3200" b="1" dirty="0" err="1"/>
              <a:t>Inclusive</a:t>
            </a:r>
            <a:r>
              <a:rPr lang="tr-TR" sz="3200" b="1" dirty="0"/>
              <a:t> </a:t>
            </a:r>
            <a:r>
              <a:rPr lang="tr-TR" sz="3200" b="1" dirty="0" err="1"/>
              <a:t>Physical</a:t>
            </a:r>
            <a:r>
              <a:rPr lang="tr-TR" sz="3200" b="1" dirty="0"/>
              <a:t> </a:t>
            </a:r>
            <a:r>
              <a:rPr lang="tr-TR" sz="3200" b="1" dirty="0" err="1"/>
              <a:t>Education</a:t>
            </a:r>
            <a:endParaRPr lang="tr-TR" sz="3200" b="1" dirty="0"/>
          </a:p>
          <a:p>
            <a:pPr marL="0" indent="0" algn="ctr">
              <a:buNone/>
            </a:pPr>
            <a:endParaRPr lang="tr-TR" sz="3200" b="1" dirty="0"/>
          </a:p>
          <a:p>
            <a:pPr algn="ctr"/>
            <a:r>
              <a:rPr lang="tr-TR" sz="3200" b="1" dirty="0" err="1"/>
              <a:t>Incorporate</a:t>
            </a:r>
            <a:r>
              <a:rPr lang="tr-TR" sz="3200" b="1" dirty="0"/>
              <a:t> </a:t>
            </a:r>
            <a:r>
              <a:rPr lang="tr-TR" sz="3200" b="1" dirty="0" err="1"/>
              <a:t>individual</a:t>
            </a:r>
            <a:r>
              <a:rPr lang="tr-TR" sz="3200" b="1" dirty="0"/>
              <a:t> </a:t>
            </a:r>
            <a:r>
              <a:rPr lang="tr-TR" sz="3200" b="1" dirty="0" err="1"/>
              <a:t>activities</a:t>
            </a:r>
            <a:r>
              <a:rPr lang="tr-TR" sz="3200" b="1" dirty="0"/>
              <a:t> </a:t>
            </a:r>
            <a:r>
              <a:rPr lang="tr-TR" sz="3200" b="1" dirty="0" err="1"/>
              <a:t>into</a:t>
            </a:r>
            <a:r>
              <a:rPr lang="tr-TR" sz="3200" b="1" dirty="0"/>
              <a:t> </a:t>
            </a:r>
            <a:r>
              <a:rPr lang="tr-TR" sz="3200" b="1" dirty="0" err="1"/>
              <a:t>the</a:t>
            </a:r>
            <a:r>
              <a:rPr lang="tr-TR" sz="3200" b="1" dirty="0"/>
              <a:t> </a:t>
            </a:r>
            <a:r>
              <a:rPr lang="tr-TR" sz="3200" b="1" dirty="0" err="1"/>
              <a:t>curriculum</a:t>
            </a:r>
            <a:r>
              <a:rPr lang="tr-TR" sz="3200" b="1" dirty="0"/>
              <a:t>.</a:t>
            </a:r>
            <a:r>
              <a:rPr lang="tr-TR" sz="3200" dirty="0"/>
              <a:t> </a:t>
            </a:r>
          </a:p>
          <a:p>
            <a:pPr algn="ctr"/>
            <a:r>
              <a:rPr lang="tr-TR" sz="3200" b="1" dirty="0" err="1"/>
              <a:t>Allow</a:t>
            </a:r>
            <a:r>
              <a:rPr lang="tr-TR" sz="3200" b="1" dirty="0"/>
              <a:t> </a:t>
            </a:r>
            <a:r>
              <a:rPr lang="tr-TR" sz="3200" b="1" dirty="0" err="1"/>
              <a:t>children</a:t>
            </a:r>
            <a:r>
              <a:rPr lang="tr-TR" sz="3200" b="1" dirty="0"/>
              <a:t> </a:t>
            </a:r>
            <a:r>
              <a:rPr lang="tr-TR" sz="3200" b="1" dirty="0" err="1"/>
              <a:t>to</a:t>
            </a:r>
            <a:r>
              <a:rPr lang="tr-TR" sz="3200" b="1" dirty="0"/>
              <a:t> </a:t>
            </a:r>
            <a:r>
              <a:rPr lang="tr-TR" sz="3200" b="1" dirty="0" err="1"/>
              <a:t>participate</a:t>
            </a:r>
            <a:r>
              <a:rPr lang="tr-TR" sz="3200" b="1" dirty="0"/>
              <a:t> in </a:t>
            </a:r>
            <a:r>
              <a:rPr lang="tr-TR" sz="3200" b="1" dirty="0" err="1"/>
              <a:t>team</a:t>
            </a:r>
            <a:r>
              <a:rPr lang="tr-TR" sz="3200" b="1" dirty="0"/>
              <a:t> </a:t>
            </a:r>
            <a:r>
              <a:rPr lang="tr-TR" sz="3200" b="1" dirty="0" err="1"/>
              <a:t>sports</a:t>
            </a:r>
            <a:endParaRPr lang="tr-TR" sz="3200" dirty="0"/>
          </a:p>
          <a:p>
            <a:pPr algn="ctr"/>
            <a:r>
              <a:rPr lang="tr-TR" sz="3200" b="1" dirty="0"/>
              <a:t>Set </a:t>
            </a:r>
            <a:r>
              <a:rPr lang="tr-TR" sz="3200" b="1" dirty="0" err="1"/>
              <a:t>up</a:t>
            </a:r>
            <a:r>
              <a:rPr lang="tr-TR" sz="3200" b="1" dirty="0"/>
              <a:t> </a:t>
            </a:r>
            <a:r>
              <a:rPr lang="tr-TR" sz="3200" b="1" dirty="0" err="1"/>
              <a:t>stations</a:t>
            </a:r>
            <a:r>
              <a:rPr lang="tr-TR" sz="3200" b="1" dirty="0"/>
              <a:t> </a:t>
            </a:r>
            <a:r>
              <a:rPr lang="tr-TR" sz="3200" b="1" dirty="0" err="1"/>
              <a:t>for</a:t>
            </a:r>
            <a:r>
              <a:rPr lang="tr-TR" sz="3200" b="1" dirty="0"/>
              <a:t> </a:t>
            </a:r>
            <a:r>
              <a:rPr lang="tr-TR" sz="3200" b="1" dirty="0" err="1"/>
              <a:t>small</a:t>
            </a:r>
            <a:r>
              <a:rPr lang="tr-TR" sz="3200" b="1" dirty="0"/>
              <a:t> </a:t>
            </a:r>
            <a:r>
              <a:rPr lang="tr-TR" sz="3200" b="1" dirty="0" err="1"/>
              <a:t>groups</a:t>
            </a:r>
            <a:r>
              <a:rPr lang="tr-TR" sz="3200" b="1" dirty="0"/>
              <a:t>.</a:t>
            </a:r>
            <a:r>
              <a:rPr lang="tr-TR" sz="3200" dirty="0"/>
              <a:t> </a:t>
            </a:r>
          </a:p>
          <a:p>
            <a:pPr algn="ctr"/>
            <a:r>
              <a:rPr lang="tr-TR" sz="3200" b="1" dirty="0"/>
              <a:t>Plan </a:t>
            </a:r>
            <a:r>
              <a:rPr lang="tr-TR" sz="3200" b="1" dirty="0" err="1"/>
              <a:t>inclusive</a:t>
            </a:r>
            <a:r>
              <a:rPr lang="tr-TR" sz="3200" b="1" dirty="0"/>
              <a:t> </a:t>
            </a:r>
            <a:r>
              <a:rPr lang="tr-TR" sz="3200" b="1" dirty="0" err="1"/>
              <a:t>activities</a:t>
            </a:r>
            <a:r>
              <a:rPr lang="tr-TR" sz="3200" b="1" dirty="0"/>
              <a:t> </a:t>
            </a:r>
            <a:r>
              <a:rPr lang="tr-TR" sz="3200" b="1" dirty="0" err="1"/>
              <a:t>for</a:t>
            </a:r>
            <a:r>
              <a:rPr lang="tr-TR" sz="3200" b="1" dirty="0"/>
              <a:t> </a:t>
            </a:r>
            <a:r>
              <a:rPr lang="tr-TR" sz="3200" b="1" dirty="0" err="1"/>
              <a:t>all</a:t>
            </a:r>
            <a:r>
              <a:rPr lang="tr-TR" sz="3200" b="1" dirty="0"/>
              <a:t> </a:t>
            </a:r>
            <a:r>
              <a:rPr lang="tr-TR" sz="3200" b="1" dirty="0" err="1"/>
              <a:t>students</a:t>
            </a:r>
            <a:endParaRPr lang="tr-TR" sz="32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1515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4664" y="686286"/>
            <a:ext cx="8806024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err="1"/>
              <a:t>Method</a:t>
            </a:r>
            <a:r>
              <a:rPr lang="tr-TR" sz="4800" dirty="0"/>
              <a:t> 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4583" y="1985554"/>
            <a:ext cx="10609217" cy="48724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3200" b="1" dirty="0"/>
              <a:t>   </a:t>
            </a:r>
            <a:r>
              <a:rPr lang="tr-TR" sz="3200" b="1" dirty="0" err="1"/>
              <a:t>Encouraging</a:t>
            </a:r>
            <a:r>
              <a:rPr lang="tr-TR" sz="3200" b="1" dirty="0"/>
              <a:t> Activity </a:t>
            </a:r>
            <a:r>
              <a:rPr lang="tr-TR" sz="3200" b="1" dirty="0" err="1"/>
              <a:t>Outside</a:t>
            </a:r>
            <a:r>
              <a:rPr lang="tr-TR" sz="3200" b="1" dirty="0"/>
              <a:t> of PE Class</a:t>
            </a:r>
          </a:p>
          <a:p>
            <a:pPr marL="0" indent="0" algn="ctr">
              <a:buNone/>
            </a:pPr>
            <a:endParaRPr lang="tr-TR" sz="3200" b="1" dirty="0"/>
          </a:p>
          <a:p>
            <a:r>
              <a:rPr lang="tr-TR" sz="3200" b="1" dirty="0"/>
              <a:t>Ask </a:t>
            </a:r>
            <a:r>
              <a:rPr lang="tr-TR" sz="3200" b="1" dirty="0" err="1"/>
              <a:t>parents</a:t>
            </a:r>
            <a:r>
              <a:rPr lang="tr-TR" sz="3200" b="1" dirty="0"/>
              <a:t> </a:t>
            </a:r>
            <a:r>
              <a:rPr lang="tr-TR" sz="3200" b="1" dirty="0" err="1"/>
              <a:t>to</a:t>
            </a:r>
            <a:r>
              <a:rPr lang="tr-TR" sz="3200" b="1" dirty="0"/>
              <a:t> </a:t>
            </a:r>
            <a:r>
              <a:rPr lang="tr-TR" sz="3200" b="1" dirty="0" err="1"/>
              <a:t>keep</a:t>
            </a:r>
            <a:r>
              <a:rPr lang="tr-TR" sz="3200" b="1" dirty="0"/>
              <a:t> </a:t>
            </a:r>
            <a:r>
              <a:rPr lang="tr-TR" sz="3200" b="1" dirty="0" err="1"/>
              <a:t>physical</a:t>
            </a:r>
            <a:r>
              <a:rPr lang="tr-TR" sz="3200" b="1" dirty="0"/>
              <a:t> </a:t>
            </a:r>
            <a:r>
              <a:rPr lang="tr-TR" sz="3200" b="1" dirty="0" err="1"/>
              <a:t>education</a:t>
            </a:r>
            <a:r>
              <a:rPr lang="tr-TR" sz="3200" b="1" dirty="0"/>
              <a:t> in </a:t>
            </a:r>
            <a:r>
              <a:rPr lang="tr-TR" sz="3200" b="1" dirty="0" err="1"/>
              <a:t>mind</a:t>
            </a:r>
            <a:r>
              <a:rPr lang="tr-TR" sz="3200" b="1" dirty="0"/>
              <a:t> at </a:t>
            </a:r>
            <a:r>
              <a:rPr lang="tr-TR" sz="3200" b="1" dirty="0" err="1"/>
              <a:t>home</a:t>
            </a:r>
            <a:endParaRPr lang="tr-TR" sz="3200" dirty="0"/>
          </a:p>
          <a:p>
            <a:r>
              <a:rPr lang="tr-TR" sz="3200" b="1" dirty="0" err="1"/>
              <a:t>Enroll</a:t>
            </a:r>
            <a:r>
              <a:rPr lang="tr-TR" sz="3200" b="1" dirty="0"/>
              <a:t> </a:t>
            </a:r>
            <a:r>
              <a:rPr lang="tr-TR" sz="3200" b="1" dirty="0" err="1"/>
              <a:t>your</a:t>
            </a:r>
            <a:r>
              <a:rPr lang="tr-TR" sz="3200" b="1" dirty="0"/>
              <a:t> </a:t>
            </a:r>
            <a:r>
              <a:rPr lang="tr-TR" sz="3200" b="1" dirty="0" err="1"/>
              <a:t>student</a:t>
            </a:r>
            <a:r>
              <a:rPr lang="tr-TR" sz="3200" b="1" dirty="0"/>
              <a:t> in </a:t>
            </a:r>
            <a:r>
              <a:rPr lang="tr-TR" sz="3200" b="1" dirty="0" err="1"/>
              <a:t>after-school</a:t>
            </a:r>
            <a:r>
              <a:rPr lang="tr-TR" sz="3200" b="1" dirty="0"/>
              <a:t> </a:t>
            </a:r>
            <a:r>
              <a:rPr lang="tr-TR" sz="3200" b="1" dirty="0" err="1"/>
              <a:t>activities</a:t>
            </a:r>
            <a:r>
              <a:rPr lang="tr-TR" sz="3200" b="1" dirty="0"/>
              <a:t> </a:t>
            </a:r>
            <a:r>
              <a:rPr lang="tr-TR" sz="3200" b="1" dirty="0" err="1"/>
              <a:t>that</a:t>
            </a:r>
            <a:r>
              <a:rPr lang="tr-TR" sz="3200" b="1" dirty="0"/>
              <a:t> </a:t>
            </a:r>
            <a:r>
              <a:rPr lang="tr-TR" sz="3200" b="1" dirty="0" err="1"/>
              <a:t>interest</a:t>
            </a:r>
            <a:r>
              <a:rPr lang="tr-TR" sz="3200" b="1" dirty="0"/>
              <a:t> </a:t>
            </a:r>
            <a:r>
              <a:rPr lang="tr-TR" sz="3200" b="1" dirty="0" err="1"/>
              <a:t>them</a:t>
            </a:r>
            <a:r>
              <a:rPr lang="tr-TR" sz="3200" b="1" dirty="0"/>
              <a:t>.</a:t>
            </a:r>
            <a:endParaRPr lang="tr-TR" sz="3200" dirty="0"/>
          </a:p>
          <a:p>
            <a:r>
              <a:rPr lang="tr-TR" sz="3200" b="1" dirty="0" err="1"/>
              <a:t>Provide</a:t>
            </a:r>
            <a:r>
              <a:rPr lang="tr-TR" sz="3200" b="1" dirty="0"/>
              <a:t> </a:t>
            </a:r>
            <a:r>
              <a:rPr lang="tr-TR" sz="3200" b="1" dirty="0" err="1"/>
              <a:t>safe</a:t>
            </a:r>
            <a:r>
              <a:rPr lang="tr-TR" sz="3200" b="1" dirty="0"/>
              <a:t> </a:t>
            </a:r>
            <a:r>
              <a:rPr lang="tr-TR" sz="3200" b="1" dirty="0" err="1"/>
              <a:t>and</a:t>
            </a:r>
            <a:r>
              <a:rPr lang="tr-TR" sz="3200" b="1" dirty="0"/>
              <a:t> </a:t>
            </a:r>
            <a:r>
              <a:rPr lang="tr-TR" sz="3200" b="1" dirty="0" err="1"/>
              <a:t>accessible</a:t>
            </a:r>
            <a:r>
              <a:rPr lang="tr-TR" sz="3200" b="1" dirty="0"/>
              <a:t> </a:t>
            </a:r>
            <a:r>
              <a:rPr lang="tr-TR" sz="3200" b="1" dirty="0" err="1"/>
              <a:t>spaces</a:t>
            </a:r>
            <a:r>
              <a:rPr lang="tr-TR" sz="3200" b="1" dirty="0"/>
              <a:t> </a:t>
            </a:r>
            <a:r>
              <a:rPr lang="tr-TR" sz="3200" b="1" dirty="0" err="1"/>
              <a:t>for</a:t>
            </a:r>
            <a:r>
              <a:rPr lang="tr-TR" sz="3200" b="1" dirty="0"/>
              <a:t> </a:t>
            </a:r>
            <a:r>
              <a:rPr lang="tr-TR" sz="3200" b="1" dirty="0" err="1"/>
              <a:t>after-school</a:t>
            </a:r>
            <a:r>
              <a:rPr lang="tr-TR" sz="3200" b="1" dirty="0"/>
              <a:t> </a:t>
            </a:r>
            <a:r>
              <a:rPr lang="tr-TR" sz="3200" b="1" dirty="0" err="1"/>
              <a:t>activities</a:t>
            </a:r>
            <a:r>
              <a:rPr lang="tr-TR" sz="3200" b="1" dirty="0"/>
              <a:t>.</a:t>
            </a:r>
            <a:endParaRPr lang="tr-TR" sz="3200" dirty="0"/>
          </a:p>
          <a:p>
            <a:r>
              <a:rPr lang="tr-TR" sz="3200" b="1" dirty="0" err="1"/>
              <a:t>Encourage</a:t>
            </a:r>
            <a:r>
              <a:rPr lang="tr-TR" sz="3200" b="1" dirty="0"/>
              <a:t> </a:t>
            </a:r>
            <a:r>
              <a:rPr lang="tr-TR" sz="3200" b="1" dirty="0" err="1"/>
              <a:t>recess</a:t>
            </a:r>
            <a:r>
              <a:rPr lang="tr-TR" sz="3200" b="1" dirty="0"/>
              <a:t> </a:t>
            </a:r>
            <a:r>
              <a:rPr lang="tr-TR" sz="3200" b="1" dirty="0" err="1"/>
              <a:t>breaks</a:t>
            </a:r>
            <a:r>
              <a:rPr lang="tr-TR" sz="3200" b="1" dirty="0"/>
              <a:t> in </a:t>
            </a:r>
            <a:r>
              <a:rPr lang="tr-TR" sz="3200" b="1" dirty="0" err="1"/>
              <a:t>your</a:t>
            </a:r>
            <a:r>
              <a:rPr lang="tr-TR" sz="3200" b="1" dirty="0"/>
              <a:t> </a:t>
            </a:r>
            <a:r>
              <a:rPr lang="tr-TR" sz="3200" b="1" dirty="0" err="1"/>
              <a:t>school</a:t>
            </a:r>
            <a:r>
              <a:rPr lang="tr-TR" sz="3200" b="1" dirty="0"/>
              <a:t>.</a:t>
            </a:r>
            <a:endParaRPr lang="tr-TR" sz="3200" dirty="0"/>
          </a:p>
          <a:p>
            <a:r>
              <a:rPr lang="tr-TR" sz="3200" b="1" dirty="0"/>
              <a:t>Train </a:t>
            </a:r>
            <a:r>
              <a:rPr lang="tr-TR" sz="3200" b="1" dirty="0" err="1"/>
              <a:t>teachers</a:t>
            </a:r>
            <a:r>
              <a:rPr lang="tr-TR" sz="3200" b="1" dirty="0"/>
              <a:t> </a:t>
            </a:r>
            <a:r>
              <a:rPr lang="tr-TR" sz="3200" b="1" dirty="0" err="1"/>
              <a:t>to</a:t>
            </a:r>
            <a:r>
              <a:rPr lang="tr-TR" sz="3200" b="1" dirty="0"/>
              <a:t> </a:t>
            </a:r>
            <a:r>
              <a:rPr lang="tr-TR" sz="3200" b="1" dirty="0" err="1"/>
              <a:t>incorporate</a:t>
            </a:r>
            <a:r>
              <a:rPr lang="tr-TR" sz="3200" b="1" dirty="0"/>
              <a:t> PE </a:t>
            </a:r>
            <a:r>
              <a:rPr lang="tr-TR" sz="3200" b="1" dirty="0" err="1"/>
              <a:t>into</a:t>
            </a:r>
            <a:r>
              <a:rPr lang="tr-TR" sz="3200" b="1" dirty="0"/>
              <a:t> </a:t>
            </a:r>
            <a:r>
              <a:rPr lang="tr-TR" sz="3200" b="1" dirty="0" err="1"/>
              <a:t>other</a:t>
            </a:r>
            <a:r>
              <a:rPr lang="tr-TR" sz="3200" b="1" dirty="0"/>
              <a:t> </a:t>
            </a:r>
            <a:r>
              <a:rPr lang="tr-TR" sz="3200" b="1" dirty="0" err="1"/>
              <a:t>subjects</a:t>
            </a:r>
            <a:r>
              <a:rPr lang="tr-TR" sz="3200" b="1" dirty="0"/>
              <a:t>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219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647096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err="1"/>
              <a:t>Method</a:t>
            </a:r>
            <a:r>
              <a:rPr lang="tr-TR" sz="4800" dirty="0"/>
              <a:t> 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2800" b="1" dirty="0" err="1"/>
              <a:t>Contributing</a:t>
            </a:r>
            <a:r>
              <a:rPr lang="tr-TR" sz="2800" b="1" dirty="0"/>
              <a:t> </a:t>
            </a:r>
            <a:r>
              <a:rPr lang="tr-TR" sz="2800" b="1" dirty="0" err="1"/>
              <a:t>to</a:t>
            </a:r>
            <a:r>
              <a:rPr lang="tr-TR" sz="2800" b="1" dirty="0"/>
              <a:t> </a:t>
            </a:r>
            <a:r>
              <a:rPr lang="tr-TR" sz="2800" b="1" dirty="0" err="1"/>
              <a:t>Physical</a:t>
            </a:r>
            <a:r>
              <a:rPr lang="tr-TR" sz="2800" b="1" dirty="0"/>
              <a:t> </a:t>
            </a:r>
            <a:r>
              <a:rPr lang="tr-TR" sz="2800" b="1" dirty="0" err="1"/>
              <a:t>Education</a:t>
            </a:r>
            <a:r>
              <a:rPr lang="tr-TR" sz="2800" b="1" dirty="0"/>
              <a:t> Programs</a:t>
            </a:r>
          </a:p>
          <a:p>
            <a:pPr marL="0" indent="0" algn="ctr">
              <a:buNone/>
            </a:pPr>
            <a:endParaRPr lang="tr-TR" sz="2800" b="1" dirty="0"/>
          </a:p>
          <a:p>
            <a:pPr algn="ctr"/>
            <a:r>
              <a:rPr lang="tr-TR" sz="2800" b="1" dirty="0" err="1"/>
              <a:t>Join</a:t>
            </a:r>
            <a:r>
              <a:rPr lang="tr-TR" sz="2800" b="1" dirty="0"/>
              <a:t>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school</a:t>
            </a:r>
            <a:r>
              <a:rPr lang="tr-TR" sz="2800" b="1" dirty="0"/>
              <a:t> board in </a:t>
            </a:r>
            <a:r>
              <a:rPr lang="tr-TR" sz="2800" b="1" dirty="0" err="1"/>
              <a:t>your</a:t>
            </a:r>
            <a:r>
              <a:rPr lang="tr-TR" sz="2800" b="1" dirty="0"/>
              <a:t> </a:t>
            </a:r>
            <a:r>
              <a:rPr lang="tr-TR" sz="2800" b="1" dirty="0" err="1"/>
              <a:t>area</a:t>
            </a:r>
            <a:r>
              <a:rPr lang="tr-TR" sz="2800" b="1" dirty="0"/>
              <a:t>.</a:t>
            </a:r>
            <a:endParaRPr lang="tr-TR" sz="2800" dirty="0"/>
          </a:p>
          <a:p>
            <a:pPr algn="ctr"/>
            <a:r>
              <a:rPr lang="tr-TR" sz="2800" b="1" dirty="0" err="1"/>
              <a:t>Attend</a:t>
            </a:r>
            <a:r>
              <a:rPr lang="tr-TR" sz="2800" b="1" dirty="0"/>
              <a:t> </a:t>
            </a:r>
            <a:r>
              <a:rPr lang="tr-TR" sz="2800" b="1" dirty="0" err="1"/>
              <a:t>school</a:t>
            </a:r>
            <a:r>
              <a:rPr lang="tr-TR" sz="2800" b="1" dirty="0"/>
              <a:t> board </a:t>
            </a:r>
            <a:r>
              <a:rPr lang="tr-TR" sz="2800" b="1" dirty="0" err="1"/>
              <a:t>meetings</a:t>
            </a:r>
            <a:r>
              <a:rPr lang="tr-TR" sz="2800" b="1" dirty="0"/>
              <a:t>.</a:t>
            </a:r>
          </a:p>
          <a:p>
            <a:pPr algn="ctr"/>
            <a:r>
              <a:rPr lang="tr-TR" sz="2800" b="1" dirty="0"/>
              <a:t> Partner </a:t>
            </a:r>
            <a:r>
              <a:rPr lang="tr-TR" sz="2800" b="1" dirty="0" err="1"/>
              <a:t>with</a:t>
            </a:r>
            <a:r>
              <a:rPr lang="tr-TR" sz="2800" b="1" dirty="0"/>
              <a:t> </a:t>
            </a:r>
            <a:r>
              <a:rPr lang="tr-TR" sz="2800" b="1" dirty="0" err="1"/>
              <a:t>local</a:t>
            </a:r>
            <a:r>
              <a:rPr lang="tr-TR" sz="2800" b="1" dirty="0"/>
              <a:t> </a:t>
            </a:r>
            <a:r>
              <a:rPr lang="tr-TR" sz="2800" b="1" dirty="0" err="1"/>
              <a:t>schools</a:t>
            </a:r>
            <a:r>
              <a:rPr lang="tr-TR" sz="2800" b="1" dirty="0"/>
              <a:t> </a:t>
            </a:r>
            <a:r>
              <a:rPr lang="tr-TR" sz="2800" b="1" dirty="0" err="1"/>
              <a:t>to</a:t>
            </a:r>
            <a:r>
              <a:rPr lang="tr-TR" sz="2800" b="1" dirty="0"/>
              <a:t> </a:t>
            </a:r>
            <a:r>
              <a:rPr lang="tr-TR" sz="2800" b="1" dirty="0" err="1"/>
              <a:t>keep</a:t>
            </a:r>
            <a:r>
              <a:rPr lang="tr-TR" sz="2800" b="1" dirty="0"/>
              <a:t> </a:t>
            </a:r>
            <a:r>
              <a:rPr lang="tr-TR" sz="2800" b="1" dirty="0" err="1"/>
              <a:t>students</a:t>
            </a:r>
            <a:r>
              <a:rPr lang="tr-TR" sz="2800" b="1" dirty="0"/>
              <a:t> </a:t>
            </a:r>
            <a:r>
              <a:rPr lang="tr-TR" sz="2800" b="1" dirty="0" err="1"/>
              <a:t>active</a:t>
            </a:r>
            <a:r>
              <a:rPr lang="tr-TR" sz="2800" b="1" dirty="0"/>
              <a:t> </a:t>
            </a:r>
            <a:r>
              <a:rPr lang="tr-TR" sz="2800" b="1" dirty="0" err="1"/>
              <a:t>throughout</a:t>
            </a:r>
            <a:r>
              <a:rPr lang="tr-TR" sz="2800" b="1" dirty="0"/>
              <a:t> </a:t>
            </a:r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year</a:t>
            </a:r>
            <a:r>
              <a:rPr lang="tr-TR" sz="2800" b="1" dirty="0"/>
              <a:t>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687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tr-TR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  <a:r>
              <a:rPr lang="tr-TR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tr-TR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3415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168434"/>
            <a:ext cx="8825659" cy="3851366"/>
          </a:xfrm>
        </p:spPr>
        <p:txBody>
          <a:bodyPr>
            <a:noAutofit/>
          </a:bodyPr>
          <a:lstStyle/>
          <a:p>
            <a:r>
              <a:rPr lang="tr-TR" sz="3600" b="1" dirty="0" err="1"/>
              <a:t>Children</a:t>
            </a:r>
            <a:r>
              <a:rPr lang="tr-TR" sz="3600" b="1" dirty="0"/>
              <a:t> </a:t>
            </a:r>
            <a:r>
              <a:rPr lang="tr-TR" sz="3600" b="1" dirty="0" err="1"/>
              <a:t>aged</a:t>
            </a:r>
            <a:r>
              <a:rPr lang="tr-TR" sz="3600" b="1" dirty="0"/>
              <a:t> 1-5 </a:t>
            </a:r>
            <a:r>
              <a:rPr lang="tr-TR" sz="3600" b="1" dirty="0" err="1"/>
              <a:t>years</a:t>
            </a:r>
            <a:r>
              <a:rPr lang="tr-TR" sz="3600" dirty="0"/>
              <a:t> </a:t>
            </a:r>
            <a:r>
              <a:rPr lang="tr-TR" sz="3600" dirty="0" err="1"/>
              <a:t>should</a:t>
            </a:r>
            <a:r>
              <a:rPr lang="tr-TR" sz="3600" dirty="0"/>
              <a:t> be </a:t>
            </a:r>
            <a:r>
              <a:rPr lang="tr-TR" sz="3600" dirty="0" err="1"/>
              <a:t>physically</a:t>
            </a:r>
            <a:r>
              <a:rPr lang="tr-TR" sz="3600" dirty="0"/>
              <a:t> </a:t>
            </a:r>
            <a:r>
              <a:rPr lang="tr-TR" sz="3600" dirty="0" err="1"/>
              <a:t>active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at </a:t>
            </a:r>
            <a:r>
              <a:rPr lang="tr-TR" sz="3600" dirty="0" err="1"/>
              <a:t>least</a:t>
            </a:r>
            <a:r>
              <a:rPr lang="tr-TR" sz="3600" dirty="0"/>
              <a:t> </a:t>
            </a:r>
            <a:r>
              <a:rPr lang="tr-TR" sz="3600" dirty="0" err="1"/>
              <a:t>three</a:t>
            </a:r>
            <a:r>
              <a:rPr lang="tr-TR" sz="3600" dirty="0"/>
              <a:t> </a:t>
            </a:r>
            <a:r>
              <a:rPr lang="tr-TR" sz="3600" dirty="0" err="1"/>
              <a:t>hours</a:t>
            </a:r>
            <a:r>
              <a:rPr lang="tr-TR" sz="3600" dirty="0"/>
              <a:t> </a:t>
            </a:r>
            <a:r>
              <a:rPr lang="tr-TR" sz="3600" dirty="0" err="1"/>
              <a:t>each</a:t>
            </a:r>
            <a:r>
              <a:rPr lang="tr-TR" sz="3600" dirty="0"/>
              <a:t> </a:t>
            </a:r>
            <a:r>
              <a:rPr lang="tr-TR" sz="3600" dirty="0" err="1"/>
              <a:t>day</a:t>
            </a:r>
            <a:r>
              <a:rPr lang="tr-TR" sz="3600" dirty="0"/>
              <a:t>,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activity</a:t>
            </a:r>
            <a:r>
              <a:rPr lang="tr-TR" sz="3600" dirty="0"/>
              <a:t> spread </a:t>
            </a:r>
            <a:r>
              <a:rPr lang="tr-TR" sz="3600" dirty="0" err="1"/>
              <a:t>across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day</a:t>
            </a:r>
            <a:r>
              <a:rPr lang="tr-TR" sz="3600" dirty="0"/>
              <a:t>. </a:t>
            </a:r>
            <a:r>
              <a:rPr lang="tr-TR" sz="3600" dirty="0" err="1"/>
              <a:t>This</a:t>
            </a:r>
            <a:r>
              <a:rPr lang="tr-TR" sz="3600" dirty="0"/>
              <a:t> </a:t>
            </a:r>
            <a:r>
              <a:rPr lang="tr-TR" sz="3600" dirty="0" err="1"/>
              <a:t>includes</a:t>
            </a:r>
            <a:r>
              <a:rPr lang="tr-TR" sz="3600" dirty="0"/>
              <a:t> </a:t>
            </a:r>
            <a:r>
              <a:rPr lang="tr-TR" sz="3600" dirty="0" err="1"/>
              <a:t>energetic</a:t>
            </a:r>
            <a:r>
              <a:rPr lang="tr-TR" sz="3600" dirty="0"/>
              <a:t> </a:t>
            </a:r>
            <a:r>
              <a:rPr lang="tr-TR" sz="3600" dirty="0" err="1"/>
              <a:t>play</a:t>
            </a:r>
            <a:r>
              <a:rPr lang="tr-TR" sz="3600" dirty="0"/>
              <a:t> </a:t>
            </a:r>
            <a:r>
              <a:rPr lang="tr-TR" sz="3600" dirty="0" err="1"/>
              <a:t>like</a:t>
            </a:r>
            <a:r>
              <a:rPr lang="tr-TR" sz="3600" dirty="0"/>
              <a:t> </a:t>
            </a:r>
            <a:r>
              <a:rPr lang="tr-TR" sz="3600" dirty="0" err="1"/>
              <a:t>running</a:t>
            </a:r>
            <a:r>
              <a:rPr lang="tr-TR" sz="3600" dirty="0"/>
              <a:t>, </a:t>
            </a:r>
            <a:r>
              <a:rPr lang="tr-TR" sz="3600" dirty="0" err="1"/>
              <a:t>jumping</a:t>
            </a:r>
            <a:r>
              <a:rPr lang="tr-TR" sz="3600" dirty="0"/>
              <a:t> </a:t>
            </a:r>
            <a:r>
              <a:rPr lang="tr-TR" sz="3600" dirty="0" err="1"/>
              <a:t>or</a:t>
            </a:r>
            <a:r>
              <a:rPr lang="tr-TR" sz="3600" dirty="0"/>
              <a:t> </a:t>
            </a:r>
            <a:r>
              <a:rPr lang="tr-TR" sz="3600" dirty="0" err="1"/>
              <a:t>twirling</a:t>
            </a:r>
            <a:r>
              <a:rPr lang="tr-TR" sz="3600" dirty="0"/>
              <a:t>. </a:t>
            </a:r>
            <a:r>
              <a:rPr lang="tr-TR" sz="3600" dirty="0" err="1"/>
              <a:t>If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child</a:t>
            </a:r>
            <a:r>
              <a:rPr lang="tr-TR" sz="3600" dirty="0"/>
              <a:t> is </a:t>
            </a:r>
            <a:r>
              <a:rPr lang="tr-TR" sz="3600" dirty="0" err="1"/>
              <a:t>over</a:t>
            </a:r>
            <a:r>
              <a:rPr lang="tr-TR" sz="3600" dirty="0"/>
              <a:t> </a:t>
            </a:r>
            <a:r>
              <a:rPr lang="tr-TR" sz="3600" dirty="0" err="1"/>
              <a:t>three</a:t>
            </a:r>
            <a:r>
              <a:rPr lang="tr-TR" sz="3600" dirty="0"/>
              <a:t> </a:t>
            </a:r>
            <a:r>
              <a:rPr lang="tr-TR" sz="3600" dirty="0" err="1"/>
              <a:t>years</a:t>
            </a:r>
            <a:r>
              <a:rPr lang="tr-TR" sz="3600" dirty="0"/>
              <a:t>, </a:t>
            </a:r>
            <a:r>
              <a:rPr lang="tr-TR" sz="3600" dirty="0" err="1"/>
              <a:t>energetic</a:t>
            </a:r>
            <a:r>
              <a:rPr lang="tr-TR" sz="3600" dirty="0"/>
              <a:t> </a:t>
            </a:r>
            <a:r>
              <a:rPr lang="tr-TR" sz="3600" dirty="0" err="1"/>
              <a:t>play</a:t>
            </a:r>
            <a:r>
              <a:rPr lang="tr-TR" sz="3600" dirty="0"/>
              <a:t> </a:t>
            </a:r>
            <a:r>
              <a:rPr lang="tr-TR" sz="3600" dirty="0" err="1"/>
              <a:t>should</a:t>
            </a:r>
            <a:r>
              <a:rPr lang="tr-TR" sz="3600" dirty="0"/>
              <a:t> </a:t>
            </a:r>
            <a:r>
              <a:rPr lang="tr-TR" sz="3600" dirty="0" err="1"/>
              <a:t>add</a:t>
            </a:r>
            <a:r>
              <a:rPr lang="tr-TR" sz="3600" dirty="0"/>
              <a:t> </a:t>
            </a:r>
            <a:r>
              <a:rPr lang="tr-TR" sz="3600" dirty="0" err="1"/>
              <a:t>up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at </a:t>
            </a:r>
            <a:r>
              <a:rPr lang="tr-TR" sz="3600" dirty="0" err="1"/>
              <a:t>least</a:t>
            </a:r>
            <a:r>
              <a:rPr lang="tr-TR" sz="3600" dirty="0"/>
              <a:t> </a:t>
            </a:r>
            <a:r>
              <a:rPr lang="tr-TR" sz="3600" dirty="0" err="1"/>
              <a:t>one</a:t>
            </a:r>
            <a:r>
              <a:rPr lang="tr-TR" sz="3600" dirty="0"/>
              <a:t> </a:t>
            </a:r>
            <a:r>
              <a:rPr lang="tr-TR" sz="3600" dirty="0" err="1"/>
              <a:t>hour</a:t>
            </a:r>
            <a:r>
              <a:rPr lang="tr-TR" sz="3600" dirty="0"/>
              <a:t> a </a:t>
            </a:r>
            <a:r>
              <a:rPr lang="tr-TR" sz="3600" dirty="0" err="1"/>
              <a:t>day</a:t>
            </a:r>
            <a:r>
              <a:rPr lang="tr-TR" sz="3600" dirty="0"/>
              <a:t>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3029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err="1"/>
              <a:t>Children</a:t>
            </a:r>
            <a:r>
              <a:rPr lang="tr-TR" sz="3600" b="1" dirty="0"/>
              <a:t> </a:t>
            </a:r>
            <a:r>
              <a:rPr lang="tr-TR" sz="3600" b="1" dirty="0" err="1"/>
              <a:t>aged</a:t>
            </a:r>
            <a:r>
              <a:rPr lang="tr-TR" sz="3600" b="1" dirty="0"/>
              <a:t> 5-18 </a:t>
            </a:r>
            <a:r>
              <a:rPr lang="tr-TR" sz="3600" b="1" dirty="0" err="1"/>
              <a:t>years</a:t>
            </a:r>
            <a:r>
              <a:rPr lang="tr-TR" sz="3600" dirty="0"/>
              <a:t> </a:t>
            </a:r>
            <a:r>
              <a:rPr lang="tr-TR" sz="3600" dirty="0" err="1"/>
              <a:t>should</a:t>
            </a:r>
            <a:r>
              <a:rPr lang="tr-TR" sz="3600" dirty="0"/>
              <a:t> do at </a:t>
            </a:r>
            <a:r>
              <a:rPr lang="tr-TR" sz="3600" dirty="0" err="1"/>
              <a:t>least</a:t>
            </a:r>
            <a:r>
              <a:rPr lang="tr-TR" sz="3600" dirty="0"/>
              <a:t> </a:t>
            </a:r>
            <a:r>
              <a:rPr lang="tr-TR" sz="3600" dirty="0" err="1"/>
              <a:t>one</a:t>
            </a:r>
            <a:r>
              <a:rPr lang="tr-TR" sz="3600" dirty="0"/>
              <a:t> </a:t>
            </a:r>
            <a:r>
              <a:rPr lang="tr-TR" sz="3600" dirty="0" err="1"/>
              <a:t>hour</a:t>
            </a:r>
            <a:r>
              <a:rPr lang="tr-TR" sz="3600" dirty="0"/>
              <a:t> of </a:t>
            </a:r>
            <a:r>
              <a:rPr lang="tr-TR" sz="3600" dirty="0" err="1"/>
              <a:t>moderate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vigorous</a:t>
            </a:r>
            <a:r>
              <a:rPr lang="tr-TR" sz="3600" dirty="0"/>
              <a:t> </a:t>
            </a:r>
            <a:r>
              <a:rPr lang="tr-TR" sz="3600" dirty="0" err="1"/>
              <a:t>physical</a:t>
            </a:r>
            <a:r>
              <a:rPr lang="tr-TR" sz="3600" dirty="0"/>
              <a:t> </a:t>
            </a:r>
            <a:r>
              <a:rPr lang="tr-TR" sz="3600" dirty="0" err="1"/>
              <a:t>activity</a:t>
            </a:r>
            <a:r>
              <a:rPr lang="tr-TR" sz="3600" dirty="0"/>
              <a:t> </a:t>
            </a:r>
            <a:r>
              <a:rPr lang="tr-TR" sz="3600" dirty="0" err="1"/>
              <a:t>each</a:t>
            </a:r>
            <a:r>
              <a:rPr lang="tr-TR" sz="3600" dirty="0"/>
              <a:t> </a:t>
            </a:r>
            <a:r>
              <a:rPr lang="tr-TR" sz="3600" dirty="0" err="1"/>
              <a:t>day</a:t>
            </a:r>
            <a:r>
              <a:rPr lang="tr-TR" sz="3600" dirty="0"/>
              <a:t>. </a:t>
            </a:r>
            <a:r>
              <a:rPr lang="tr-TR" sz="3600" dirty="0" err="1"/>
              <a:t>And</a:t>
            </a:r>
            <a:r>
              <a:rPr lang="tr-TR" sz="3600" dirty="0"/>
              <a:t> at </a:t>
            </a:r>
            <a:r>
              <a:rPr lang="tr-TR" sz="3600" dirty="0" err="1"/>
              <a:t>least</a:t>
            </a:r>
            <a:r>
              <a:rPr lang="tr-TR" sz="3600" dirty="0"/>
              <a:t> </a:t>
            </a:r>
            <a:r>
              <a:rPr lang="tr-TR" sz="3600" dirty="0" err="1"/>
              <a:t>three</a:t>
            </a:r>
            <a:r>
              <a:rPr lang="tr-TR" sz="3600" dirty="0"/>
              <a:t> </a:t>
            </a:r>
            <a:r>
              <a:rPr lang="tr-TR" sz="3600" dirty="0" err="1"/>
              <a:t>days</a:t>
            </a:r>
            <a:r>
              <a:rPr lang="tr-TR" sz="3600" dirty="0"/>
              <a:t> a </a:t>
            </a:r>
            <a:r>
              <a:rPr lang="tr-TR" sz="3600" dirty="0" err="1"/>
              <a:t>week</a:t>
            </a:r>
            <a:r>
              <a:rPr lang="tr-TR" sz="3600" dirty="0"/>
              <a:t>, </a:t>
            </a:r>
            <a:r>
              <a:rPr lang="tr-TR" sz="3600" dirty="0" err="1"/>
              <a:t>this</a:t>
            </a:r>
            <a:r>
              <a:rPr lang="tr-TR" sz="3600" dirty="0"/>
              <a:t> </a:t>
            </a:r>
            <a:r>
              <a:rPr lang="tr-TR" sz="3600" dirty="0" err="1"/>
              <a:t>should</a:t>
            </a:r>
            <a:r>
              <a:rPr lang="tr-TR" sz="3600" dirty="0"/>
              <a:t> </a:t>
            </a:r>
            <a:r>
              <a:rPr lang="tr-TR" sz="3600" dirty="0" err="1"/>
              <a:t>include</a:t>
            </a:r>
            <a:r>
              <a:rPr lang="tr-TR" sz="3600" dirty="0"/>
              <a:t> </a:t>
            </a:r>
            <a:r>
              <a:rPr lang="tr-TR" sz="3600" dirty="0" err="1"/>
              <a:t>activities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</a:t>
            </a:r>
            <a:r>
              <a:rPr lang="tr-TR" sz="3600" dirty="0" err="1"/>
              <a:t>strengthen</a:t>
            </a:r>
            <a:r>
              <a:rPr lang="tr-TR" sz="3600" dirty="0"/>
              <a:t> </a:t>
            </a:r>
            <a:r>
              <a:rPr lang="tr-TR" sz="3600" dirty="0" err="1"/>
              <a:t>muscles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bones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00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6206" y="653143"/>
            <a:ext cx="9250161" cy="1027489"/>
          </a:xfrm>
        </p:spPr>
        <p:txBody>
          <a:bodyPr/>
          <a:lstStyle/>
          <a:p>
            <a:r>
              <a:rPr lang="tr-TR" dirty="0"/>
              <a:t> 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6835" y="653143"/>
            <a:ext cx="9033516" cy="5899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="1" dirty="0" err="1">
                <a:solidFill>
                  <a:schemeClr val="bg1"/>
                </a:solidFill>
              </a:rPr>
              <a:t>Why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physical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activity</a:t>
            </a:r>
            <a:r>
              <a:rPr lang="tr-TR" sz="3200" b="1" dirty="0">
                <a:solidFill>
                  <a:schemeClr val="bg1"/>
                </a:solidFill>
              </a:rPr>
              <a:t> is </a:t>
            </a:r>
            <a:r>
              <a:rPr lang="tr-TR" sz="3200" b="1" dirty="0" err="1">
                <a:solidFill>
                  <a:schemeClr val="bg1"/>
                </a:solidFill>
              </a:rPr>
              <a:t>good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for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err="1">
                <a:solidFill>
                  <a:schemeClr val="bg1"/>
                </a:solidFill>
              </a:rPr>
              <a:t>children</a:t>
            </a:r>
            <a:endParaRPr lang="tr-TR" sz="3200" dirty="0">
              <a:solidFill>
                <a:schemeClr val="bg1"/>
              </a:solidFill>
            </a:endParaRPr>
          </a:p>
          <a:p>
            <a:endParaRPr lang="tr-TR" sz="2800" b="1" dirty="0"/>
          </a:p>
          <a:p>
            <a:pPr marL="0" indent="0">
              <a:buNone/>
            </a:pPr>
            <a:endParaRPr lang="tr-TR" sz="2800" dirty="0"/>
          </a:p>
          <a:p>
            <a:r>
              <a:rPr lang="tr-TR" sz="2800" b="1" dirty="0" err="1"/>
              <a:t>Benefits</a:t>
            </a:r>
            <a:r>
              <a:rPr lang="tr-TR" sz="2800" dirty="0"/>
              <a:t> of </a:t>
            </a:r>
            <a:r>
              <a:rPr lang="tr-TR" sz="2800" dirty="0" err="1"/>
              <a:t>physical</a:t>
            </a:r>
            <a:r>
              <a:rPr lang="tr-TR" sz="2800" dirty="0"/>
              <a:t> </a:t>
            </a:r>
            <a:r>
              <a:rPr lang="tr-TR" sz="2800" dirty="0" err="1"/>
              <a:t>activity</a:t>
            </a:r>
            <a:r>
              <a:rPr lang="tr-TR" sz="2800" dirty="0"/>
              <a:t> </a:t>
            </a:r>
            <a:r>
              <a:rPr lang="tr-TR" sz="2800" dirty="0" err="1"/>
              <a:t>include</a:t>
            </a:r>
            <a:r>
              <a:rPr lang="tr-TR" sz="2800" dirty="0"/>
              <a:t>:</a:t>
            </a:r>
          </a:p>
          <a:p>
            <a:pPr lvl="0"/>
            <a:r>
              <a:rPr lang="tr-TR" sz="2800" dirty="0" err="1"/>
              <a:t>strong</a:t>
            </a:r>
            <a:r>
              <a:rPr lang="tr-TR" sz="2800" dirty="0"/>
              <a:t> </a:t>
            </a:r>
            <a:r>
              <a:rPr lang="tr-TR" sz="2800" dirty="0" err="1"/>
              <a:t>bones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muscles</a:t>
            </a:r>
            <a:endParaRPr lang="tr-TR" sz="2800" dirty="0"/>
          </a:p>
          <a:p>
            <a:pPr lvl="0"/>
            <a:r>
              <a:rPr lang="tr-TR" sz="2800" dirty="0" err="1"/>
              <a:t>healthy</a:t>
            </a:r>
            <a:r>
              <a:rPr lang="tr-TR" sz="2800" dirty="0"/>
              <a:t> </a:t>
            </a:r>
            <a:r>
              <a:rPr lang="tr-TR" sz="2800" dirty="0" err="1"/>
              <a:t>heart</a:t>
            </a:r>
            <a:r>
              <a:rPr lang="tr-TR" sz="2800" dirty="0"/>
              <a:t>, </a:t>
            </a:r>
            <a:r>
              <a:rPr lang="tr-TR" sz="2800" dirty="0" err="1"/>
              <a:t>lungs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arteries</a:t>
            </a:r>
            <a:endParaRPr lang="tr-TR" sz="2800" dirty="0"/>
          </a:p>
          <a:p>
            <a:pPr lvl="0"/>
            <a:r>
              <a:rPr lang="tr-TR" sz="2800" dirty="0" err="1"/>
              <a:t>improved</a:t>
            </a:r>
            <a:r>
              <a:rPr lang="tr-TR" sz="2800" dirty="0"/>
              <a:t> </a:t>
            </a:r>
            <a:r>
              <a:rPr lang="tr-TR" sz="2800" dirty="0" err="1"/>
              <a:t>coordination</a:t>
            </a:r>
            <a:r>
              <a:rPr lang="tr-TR" sz="2800" dirty="0"/>
              <a:t>, </a:t>
            </a:r>
            <a:r>
              <a:rPr lang="tr-TR" sz="2800" dirty="0" err="1"/>
              <a:t>balance</a:t>
            </a:r>
            <a:r>
              <a:rPr lang="tr-TR" sz="2800" dirty="0"/>
              <a:t>, </a:t>
            </a:r>
            <a:r>
              <a:rPr lang="tr-TR" sz="2800" dirty="0" err="1"/>
              <a:t>posture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flexibility</a:t>
            </a:r>
            <a:endParaRPr lang="tr-TR" sz="2800" dirty="0"/>
          </a:p>
          <a:p>
            <a:pPr lvl="0"/>
            <a:r>
              <a:rPr lang="tr-TR" sz="2800" dirty="0" err="1"/>
              <a:t>reduced</a:t>
            </a:r>
            <a:r>
              <a:rPr lang="tr-TR" sz="2800" dirty="0"/>
              <a:t> risk of </a:t>
            </a:r>
            <a:r>
              <a:rPr lang="tr-TR" sz="2800" dirty="0" err="1"/>
              <a:t>becoming</a:t>
            </a:r>
            <a:r>
              <a:rPr lang="tr-TR" sz="2800" dirty="0"/>
              <a:t> </a:t>
            </a:r>
            <a:r>
              <a:rPr lang="tr-TR" sz="2800" u="sng" dirty="0" err="1">
                <a:hlinkClick r:id="rId2"/>
              </a:rPr>
              <a:t>overweight</a:t>
            </a:r>
            <a:r>
              <a:rPr lang="tr-TR" sz="2800" u="sng" dirty="0">
                <a:hlinkClick r:id="rId2"/>
              </a:rPr>
              <a:t> </a:t>
            </a:r>
            <a:r>
              <a:rPr lang="tr-TR" sz="2800" u="sng" dirty="0" err="1">
                <a:hlinkClick r:id="rId2"/>
              </a:rPr>
              <a:t>or</a:t>
            </a:r>
            <a:r>
              <a:rPr lang="tr-TR" sz="2800" u="sng" dirty="0">
                <a:hlinkClick r:id="rId2"/>
              </a:rPr>
              <a:t> </a:t>
            </a:r>
            <a:r>
              <a:rPr lang="tr-TR" sz="2800" u="sng" dirty="0" err="1">
                <a:hlinkClick r:id="rId2"/>
              </a:rPr>
              <a:t>obese</a:t>
            </a:r>
            <a:endParaRPr lang="tr-TR" sz="2800" dirty="0"/>
          </a:p>
          <a:p>
            <a:pPr lvl="0"/>
            <a:r>
              <a:rPr lang="tr-TR" sz="2800" dirty="0" err="1"/>
              <a:t>reduced</a:t>
            </a:r>
            <a:r>
              <a:rPr lang="tr-TR" sz="2800" dirty="0"/>
              <a:t> risk of </a:t>
            </a:r>
            <a:r>
              <a:rPr lang="tr-TR" sz="2800" dirty="0" err="1"/>
              <a:t>heart</a:t>
            </a:r>
            <a:r>
              <a:rPr lang="tr-TR" sz="2800" dirty="0"/>
              <a:t> </a:t>
            </a:r>
            <a:r>
              <a:rPr lang="tr-TR" sz="2800" dirty="0" err="1"/>
              <a:t>disease</a:t>
            </a:r>
            <a:r>
              <a:rPr lang="tr-TR" sz="2800" dirty="0"/>
              <a:t>, </a:t>
            </a:r>
            <a:r>
              <a:rPr lang="tr-TR" sz="2800" dirty="0" err="1"/>
              <a:t>cancer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 </a:t>
            </a:r>
            <a:r>
              <a:rPr lang="tr-TR" sz="2800" u="sng" dirty="0">
                <a:hlinkClick r:id="rId3"/>
              </a:rPr>
              <a:t>type-2 </a:t>
            </a:r>
            <a:r>
              <a:rPr lang="tr-TR" sz="2800" u="sng" dirty="0" err="1">
                <a:hlinkClick r:id="rId3"/>
              </a:rPr>
              <a:t>diabetes</a:t>
            </a:r>
            <a:r>
              <a:rPr lang="tr-TR" sz="2800" dirty="0"/>
              <a:t> </a:t>
            </a:r>
            <a:r>
              <a:rPr lang="tr-TR" sz="2800" dirty="0" err="1"/>
              <a:t>later</a:t>
            </a:r>
            <a:r>
              <a:rPr lang="tr-TR" sz="2800" dirty="0"/>
              <a:t> in life.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4013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b="1" dirty="0" err="1"/>
              <a:t>Moderate</a:t>
            </a:r>
            <a:r>
              <a:rPr lang="tr-TR" sz="3600" b="1" dirty="0"/>
              <a:t> </a:t>
            </a:r>
            <a:r>
              <a:rPr lang="tr-TR" sz="3600" b="1" dirty="0" err="1"/>
              <a:t>physical</a:t>
            </a:r>
            <a:r>
              <a:rPr lang="tr-TR" sz="3600" b="1" dirty="0"/>
              <a:t> </a:t>
            </a:r>
            <a:r>
              <a:rPr lang="tr-TR" sz="3600" b="1" dirty="0" err="1"/>
              <a:t>activity</a:t>
            </a:r>
            <a:r>
              <a:rPr lang="tr-TR" sz="3600" dirty="0"/>
              <a:t> </a:t>
            </a:r>
            <a:r>
              <a:rPr lang="tr-TR" sz="3600" dirty="0" err="1"/>
              <a:t>gets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child</a:t>
            </a:r>
            <a:r>
              <a:rPr lang="tr-TR" sz="3600" dirty="0"/>
              <a:t> </a:t>
            </a:r>
            <a:r>
              <a:rPr lang="tr-TR" sz="3600" dirty="0" err="1"/>
              <a:t>gently</a:t>
            </a:r>
            <a:r>
              <a:rPr lang="tr-TR" sz="3600" dirty="0"/>
              <a:t> </a:t>
            </a:r>
            <a:r>
              <a:rPr lang="tr-TR" sz="3600" dirty="0" err="1"/>
              <a:t>huffing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puffing</a:t>
            </a:r>
            <a:r>
              <a:rPr lang="tr-TR" sz="3600" dirty="0"/>
              <a:t>. </a:t>
            </a:r>
            <a:r>
              <a:rPr lang="tr-TR" sz="3600" dirty="0" err="1"/>
              <a:t>Moderate</a:t>
            </a:r>
            <a:r>
              <a:rPr lang="tr-TR" sz="3600" dirty="0"/>
              <a:t> </a:t>
            </a:r>
            <a:r>
              <a:rPr lang="tr-TR" sz="3600" dirty="0" err="1"/>
              <a:t>activities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about</a:t>
            </a:r>
            <a:r>
              <a:rPr lang="tr-TR" sz="3600" dirty="0"/>
              <a:t> as </a:t>
            </a:r>
            <a:r>
              <a:rPr lang="tr-TR" sz="3600" dirty="0" err="1"/>
              <a:t>intense</a:t>
            </a:r>
            <a:r>
              <a:rPr lang="tr-TR" sz="3600" dirty="0"/>
              <a:t> as a </a:t>
            </a:r>
            <a:r>
              <a:rPr lang="tr-TR" sz="3600" dirty="0" err="1"/>
              <a:t>quick</a:t>
            </a:r>
            <a:r>
              <a:rPr lang="tr-TR" sz="3600" dirty="0"/>
              <a:t> </a:t>
            </a:r>
            <a:r>
              <a:rPr lang="tr-TR" sz="3600" dirty="0" err="1"/>
              <a:t>walk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0926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err="1"/>
              <a:t>Vigorous</a:t>
            </a:r>
            <a:r>
              <a:rPr lang="tr-TR" sz="3600" b="1" dirty="0"/>
              <a:t> </a:t>
            </a:r>
            <a:r>
              <a:rPr lang="tr-TR" sz="3600" b="1" dirty="0" err="1"/>
              <a:t>physical</a:t>
            </a:r>
            <a:r>
              <a:rPr lang="tr-TR" sz="3600" b="1" dirty="0"/>
              <a:t> </a:t>
            </a:r>
            <a:r>
              <a:rPr lang="tr-TR" sz="3600" b="1" dirty="0" err="1"/>
              <a:t>activity</a:t>
            </a:r>
            <a:r>
              <a:rPr lang="tr-TR" sz="3600" dirty="0"/>
              <a:t> </a:t>
            </a:r>
            <a:r>
              <a:rPr lang="tr-TR" sz="3600" dirty="0" err="1"/>
              <a:t>gets</a:t>
            </a:r>
            <a:r>
              <a:rPr lang="tr-TR" sz="3600" dirty="0"/>
              <a:t>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child</a:t>
            </a:r>
            <a:r>
              <a:rPr lang="tr-TR" sz="3600" dirty="0"/>
              <a:t> </a:t>
            </a:r>
            <a:r>
              <a:rPr lang="tr-TR" sz="3600" dirty="0" err="1"/>
              <a:t>huffing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puffing</a:t>
            </a:r>
            <a:r>
              <a:rPr lang="tr-TR" sz="3600" dirty="0"/>
              <a:t> a lot,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sweating</a:t>
            </a:r>
            <a:r>
              <a:rPr lang="tr-TR" sz="3600" dirty="0"/>
              <a:t>. </a:t>
            </a:r>
            <a:r>
              <a:rPr lang="tr-TR" sz="3600" dirty="0" err="1"/>
              <a:t>This</a:t>
            </a:r>
            <a:r>
              <a:rPr lang="tr-TR" sz="3600" dirty="0"/>
              <a:t> </a:t>
            </a:r>
            <a:r>
              <a:rPr lang="tr-TR" sz="3600" dirty="0" err="1"/>
              <a:t>could</a:t>
            </a:r>
            <a:r>
              <a:rPr lang="tr-TR" sz="3600" dirty="0"/>
              <a:t> be </a:t>
            </a:r>
            <a:r>
              <a:rPr lang="tr-TR" sz="3600" dirty="0" err="1"/>
              <a:t>running</a:t>
            </a:r>
            <a:r>
              <a:rPr lang="tr-TR" sz="3600" dirty="0"/>
              <a:t> </a:t>
            </a:r>
            <a:r>
              <a:rPr lang="tr-TR" sz="3600" dirty="0" err="1"/>
              <a:t>games</a:t>
            </a:r>
            <a:r>
              <a:rPr lang="tr-TR" sz="3600" dirty="0"/>
              <a:t> </a:t>
            </a:r>
            <a:r>
              <a:rPr lang="tr-TR" sz="3600" dirty="0" err="1"/>
              <a:t>or</a:t>
            </a:r>
            <a:r>
              <a:rPr lang="tr-TR" sz="3600" dirty="0"/>
              <a:t> </a:t>
            </a:r>
            <a:r>
              <a:rPr lang="tr-TR" sz="3600" dirty="0" err="1"/>
              <a:t>riding</a:t>
            </a:r>
            <a:r>
              <a:rPr lang="tr-TR" sz="3600" dirty="0"/>
              <a:t> a </a:t>
            </a:r>
            <a:r>
              <a:rPr lang="tr-TR" sz="3600" dirty="0" err="1"/>
              <a:t>bike</a:t>
            </a:r>
            <a:r>
              <a:rPr lang="tr-TR" sz="3600" dirty="0"/>
              <a:t> </a:t>
            </a:r>
            <a:r>
              <a:rPr lang="tr-TR" sz="3600" dirty="0" err="1"/>
              <a:t>fast</a:t>
            </a:r>
            <a:r>
              <a:rPr lang="tr-T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95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771435" cy="4097746"/>
          </a:xfrm>
        </p:spPr>
        <p:txBody>
          <a:bodyPr>
            <a:noAutofit/>
          </a:bodyPr>
          <a:lstStyle/>
          <a:p>
            <a:r>
              <a:rPr lang="tr-TR" sz="3600" b="1" dirty="0" err="1"/>
              <a:t>Activities</a:t>
            </a:r>
            <a:r>
              <a:rPr lang="tr-TR" sz="3600" b="1" dirty="0"/>
              <a:t> </a:t>
            </a:r>
            <a:r>
              <a:rPr lang="tr-TR" sz="3600" b="1" dirty="0" err="1"/>
              <a:t>that</a:t>
            </a:r>
            <a:r>
              <a:rPr lang="tr-TR" sz="3600" b="1" dirty="0"/>
              <a:t> </a:t>
            </a:r>
            <a:r>
              <a:rPr lang="tr-TR" sz="3600" b="1" dirty="0" err="1"/>
              <a:t>strengthen</a:t>
            </a:r>
            <a:r>
              <a:rPr lang="tr-TR" sz="3600" b="1" dirty="0"/>
              <a:t> </a:t>
            </a:r>
            <a:r>
              <a:rPr lang="tr-TR" sz="3600" b="1" dirty="0" err="1"/>
              <a:t>muscles</a:t>
            </a:r>
            <a:r>
              <a:rPr lang="tr-TR" sz="3600" b="1" dirty="0"/>
              <a:t> </a:t>
            </a:r>
            <a:r>
              <a:rPr lang="tr-TR" sz="3600" b="1" dirty="0" err="1"/>
              <a:t>and</a:t>
            </a:r>
            <a:r>
              <a:rPr lang="tr-TR" sz="3600" b="1" dirty="0"/>
              <a:t> </a:t>
            </a:r>
            <a:r>
              <a:rPr lang="tr-TR" sz="3600" b="1" dirty="0" err="1"/>
              <a:t>bones</a:t>
            </a:r>
            <a:r>
              <a:rPr lang="tr-TR" sz="3600" b="1" dirty="0"/>
              <a:t> </a:t>
            </a:r>
            <a:r>
              <a:rPr lang="tr-TR" sz="3600" dirty="0" err="1"/>
              <a:t>make</a:t>
            </a:r>
            <a:r>
              <a:rPr lang="tr-TR" sz="3600" dirty="0"/>
              <a:t> </a:t>
            </a:r>
            <a:r>
              <a:rPr lang="tr-TR" sz="3600" dirty="0" err="1"/>
              <a:t>muscles</a:t>
            </a:r>
            <a:r>
              <a:rPr lang="tr-TR" sz="3600" dirty="0"/>
              <a:t> </a:t>
            </a:r>
            <a:r>
              <a:rPr lang="tr-TR" sz="3600" dirty="0" err="1"/>
              <a:t>work</a:t>
            </a:r>
            <a:r>
              <a:rPr lang="tr-TR" sz="3600" dirty="0"/>
              <a:t> </a:t>
            </a:r>
            <a:r>
              <a:rPr lang="tr-TR" sz="3600" dirty="0" err="1"/>
              <a:t>more</a:t>
            </a:r>
            <a:r>
              <a:rPr lang="tr-TR" sz="3600" dirty="0"/>
              <a:t> </a:t>
            </a:r>
            <a:r>
              <a:rPr lang="tr-TR" sz="3600" dirty="0" err="1"/>
              <a:t>than</a:t>
            </a:r>
            <a:r>
              <a:rPr lang="tr-TR" sz="3600" dirty="0"/>
              <a:t> normal </a:t>
            </a:r>
            <a:r>
              <a:rPr lang="tr-TR" sz="3600" dirty="0" err="1"/>
              <a:t>and</a:t>
            </a:r>
            <a:r>
              <a:rPr lang="tr-TR" sz="3600" dirty="0"/>
              <a:t> put </a:t>
            </a:r>
            <a:r>
              <a:rPr lang="tr-TR" sz="3600" dirty="0" err="1"/>
              <a:t>extra</a:t>
            </a:r>
            <a:r>
              <a:rPr lang="tr-TR" sz="3600" dirty="0"/>
              <a:t> </a:t>
            </a:r>
            <a:r>
              <a:rPr lang="tr-TR" sz="3600" dirty="0" err="1"/>
              <a:t>force</a:t>
            </a:r>
            <a:r>
              <a:rPr lang="tr-TR" sz="3600" dirty="0"/>
              <a:t> on </a:t>
            </a:r>
            <a:r>
              <a:rPr lang="tr-TR" sz="3600" dirty="0" err="1"/>
              <a:t>bones</a:t>
            </a:r>
            <a:r>
              <a:rPr lang="tr-TR" sz="3600" dirty="0"/>
              <a:t> –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example</a:t>
            </a:r>
            <a:r>
              <a:rPr lang="tr-TR" sz="3600" dirty="0"/>
              <a:t>, </a:t>
            </a:r>
            <a:r>
              <a:rPr lang="tr-TR" sz="3600" dirty="0" err="1"/>
              <a:t>jumping</a:t>
            </a:r>
            <a:r>
              <a:rPr lang="tr-TR" sz="3600" dirty="0"/>
              <a:t>, </a:t>
            </a:r>
            <a:r>
              <a:rPr lang="tr-TR" sz="3600" dirty="0" err="1"/>
              <a:t>running</a:t>
            </a:r>
            <a:r>
              <a:rPr lang="tr-TR" sz="3600" dirty="0"/>
              <a:t>, </a:t>
            </a:r>
            <a:r>
              <a:rPr lang="tr-TR" sz="3600" dirty="0" err="1"/>
              <a:t>climbing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lifting. </a:t>
            </a:r>
            <a:r>
              <a:rPr lang="tr-TR" sz="3600" dirty="0" err="1"/>
              <a:t>Moderate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vigorous</a:t>
            </a:r>
            <a:r>
              <a:rPr lang="tr-TR" sz="3600" dirty="0"/>
              <a:t> </a:t>
            </a:r>
            <a:r>
              <a:rPr lang="tr-TR" sz="3600" dirty="0" err="1"/>
              <a:t>physical</a:t>
            </a:r>
            <a:r>
              <a:rPr lang="tr-TR" sz="3600" dirty="0"/>
              <a:t> </a:t>
            </a:r>
            <a:r>
              <a:rPr lang="tr-TR" sz="3600" dirty="0" err="1"/>
              <a:t>activities</a:t>
            </a:r>
            <a:r>
              <a:rPr lang="tr-TR" sz="3600" dirty="0"/>
              <a:t> </a:t>
            </a:r>
            <a:r>
              <a:rPr lang="tr-TR" sz="3600" dirty="0" err="1"/>
              <a:t>often</a:t>
            </a:r>
            <a:r>
              <a:rPr lang="tr-TR" sz="3600" dirty="0"/>
              <a:t> </a:t>
            </a:r>
            <a:r>
              <a:rPr lang="tr-TR" sz="3600" dirty="0" err="1"/>
              <a:t>help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build</a:t>
            </a:r>
            <a:r>
              <a:rPr lang="tr-TR" sz="3600" dirty="0"/>
              <a:t> </a:t>
            </a:r>
            <a:r>
              <a:rPr lang="tr-TR" sz="3600" dirty="0" err="1"/>
              <a:t>muscles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bones</a:t>
            </a:r>
            <a:r>
              <a:rPr lang="tr-T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719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42688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tr-TR" sz="4400" dirty="0" err="1"/>
              <a:t>Physical</a:t>
            </a:r>
            <a:r>
              <a:rPr lang="tr-TR" sz="4400" dirty="0"/>
              <a:t> </a:t>
            </a:r>
            <a:r>
              <a:rPr lang="tr-TR" sz="4400" dirty="0" err="1"/>
              <a:t>activity</a:t>
            </a:r>
            <a:r>
              <a:rPr lang="tr-TR" sz="4400" dirty="0"/>
              <a:t> </a:t>
            </a:r>
            <a:r>
              <a:rPr lang="tr-TR" sz="4400" dirty="0" err="1"/>
              <a:t>doesn’t</a:t>
            </a:r>
            <a:r>
              <a:rPr lang="tr-TR" sz="4400" dirty="0"/>
              <a:t> </a:t>
            </a:r>
            <a:r>
              <a:rPr lang="tr-TR" sz="4400" dirty="0" err="1"/>
              <a:t>have</a:t>
            </a:r>
            <a:r>
              <a:rPr lang="tr-TR" sz="4400" dirty="0"/>
              <a:t> </a:t>
            </a:r>
            <a:r>
              <a:rPr lang="tr-TR" sz="4400" dirty="0" err="1"/>
              <a:t>to</a:t>
            </a:r>
            <a:r>
              <a:rPr lang="tr-TR" sz="4400" dirty="0"/>
              <a:t> be done </a:t>
            </a:r>
            <a:r>
              <a:rPr lang="tr-TR" sz="4400" dirty="0" err="1"/>
              <a:t>all</a:t>
            </a:r>
            <a:r>
              <a:rPr lang="tr-TR" sz="4400" dirty="0"/>
              <a:t> at </a:t>
            </a:r>
            <a:r>
              <a:rPr lang="tr-TR" sz="4400" dirty="0" err="1"/>
              <a:t>once</a:t>
            </a:r>
            <a:r>
              <a:rPr lang="tr-TR" sz="4400" dirty="0"/>
              <a:t>, </a:t>
            </a:r>
            <a:r>
              <a:rPr lang="tr-TR" sz="4400" dirty="0" err="1"/>
              <a:t>or</a:t>
            </a:r>
            <a:r>
              <a:rPr lang="tr-TR" sz="4400" dirty="0"/>
              <a:t> </a:t>
            </a:r>
            <a:r>
              <a:rPr lang="tr-TR" sz="4400" dirty="0" err="1"/>
              <a:t>even</a:t>
            </a:r>
            <a:r>
              <a:rPr lang="tr-TR" sz="4400" dirty="0"/>
              <a:t> in </a:t>
            </a:r>
            <a:r>
              <a:rPr lang="tr-TR" sz="4400" dirty="0" err="1"/>
              <a:t>big</a:t>
            </a:r>
            <a:r>
              <a:rPr lang="tr-TR" sz="4400" dirty="0"/>
              <a:t> </a:t>
            </a:r>
            <a:r>
              <a:rPr lang="tr-TR" sz="4400" dirty="0" err="1"/>
              <a:t>blocks</a:t>
            </a:r>
            <a:r>
              <a:rPr lang="tr-TR" sz="4400" dirty="0"/>
              <a:t>. </a:t>
            </a:r>
            <a:r>
              <a:rPr lang="tr-TR" sz="4400" dirty="0" err="1"/>
              <a:t>Your</a:t>
            </a:r>
            <a:r>
              <a:rPr lang="tr-TR" sz="4400" dirty="0"/>
              <a:t> </a:t>
            </a:r>
            <a:r>
              <a:rPr lang="tr-TR" sz="4400" dirty="0" err="1"/>
              <a:t>child</a:t>
            </a:r>
            <a:r>
              <a:rPr lang="tr-TR" sz="4400" dirty="0"/>
              <a:t> can do it in </a:t>
            </a:r>
            <a:r>
              <a:rPr lang="tr-TR" sz="4400" dirty="0" err="1"/>
              <a:t>small</a:t>
            </a:r>
            <a:r>
              <a:rPr lang="tr-TR" sz="4400" dirty="0"/>
              <a:t> </a:t>
            </a:r>
            <a:r>
              <a:rPr lang="tr-TR" sz="4400" dirty="0" err="1"/>
              <a:t>blocks</a:t>
            </a:r>
            <a:r>
              <a:rPr lang="tr-TR" sz="4400" dirty="0"/>
              <a:t> of time </a:t>
            </a:r>
            <a:r>
              <a:rPr lang="tr-TR" sz="4400" dirty="0" err="1"/>
              <a:t>throughout</a:t>
            </a:r>
            <a:r>
              <a:rPr lang="tr-TR" sz="4400" dirty="0"/>
              <a:t> </a:t>
            </a:r>
            <a:r>
              <a:rPr lang="tr-TR" sz="4400" dirty="0" err="1"/>
              <a:t>the</a:t>
            </a:r>
            <a:r>
              <a:rPr lang="tr-TR" sz="4400" dirty="0"/>
              <a:t> </a:t>
            </a:r>
            <a:r>
              <a:rPr lang="tr-TR" sz="4400" dirty="0" err="1"/>
              <a:t>day</a:t>
            </a:r>
            <a:r>
              <a:rPr lang="tr-TR" sz="44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95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578</Words>
  <Application>Microsoft Macintosh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İyon Toplantı Odası</vt:lpstr>
      <vt:lpstr>HOW THE PHYSICAL ACTIVITIES CAN BE ADOPTED AND ADAPTED IN THE SCHOOLS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 Active children are more likely to: </vt:lpstr>
      <vt:lpstr>Simple physical activities can include: </vt:lpstr>
      <vt:lpstr>PowerPoint Presentation</vt:lpstr>
      <vt:lpstr>Method 1</vt:lpstr>
      <vt:lpstr>Method 2</vt:lpstr>
      <vt:lpstr>Method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PHYSICAL ACTIVIES CAN BE ADOPTED AND ADAPTED IN THE SCHOOLS</dc:title>
  <dc:creator>Yiğit Aras Budakoğlu</dc:creator>
  <cp:lastModifiedBy>Sonja Kepe</cp:lastModifiedBy>
  <cp:revision>28</cp:revision>
  <dcterms:created xsi:type="dcterms:W3CDTF">2019-11-15T17:07:52Z</dcterms:created>
  <dcterms:modified xsi:type="dcterms:W3CDTF">2022-07-19T09:28:31Z</dcterms:modified>
</cp:coreProperties>
</file>