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9AC9-9851-4952-84B3-5217DD856CFA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8431-F367-4F23-840E-5EC52A7B0E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3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78431-F367-4F23-840E-5EC52A7B0ED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00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606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29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1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6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2669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20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00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92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77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32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0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731257-C5A0-44CA-B7B5-6FFACE011868}" type="datetimeFigureOut">
              <a:rPr lang="tr-TR" smtClean="0"/>
              <a:t>24.05.2021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6B1CF4-1940-403E-BE92-3894B8933FB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825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B85B97-54D5-4F82-B6E8-5499053EE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BAKİ GÜNDÜZ PRIMARY SCHOOL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595CA4-F93F-4965-8087-4A9624319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DD7CB1-71FC-419C-8FD7-179D54BB5C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4" y="3886680"/>
            <a:ext cx="2980266" cy="284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rkan Özaydın Dijital Fotoğraf Sergisi Aralık 2020 (192  kbps)">
            <a:hlinkClick r:id="" action="ppaction://media"/>
            <a:extLst>
              <a:ext uri="{FF2B5EF4-FFF2-40B4-BE49-F238E27FC236}">
                <a16:creationId xmlns:a16="http://schemas.microsoft.com/office/drawing/2014/main" id="{5D77F26A-54C1-4EFF-95E6-DAF0881CA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7152" y="357871"/>
            <a:ext cx="910817" cy="9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CE026D-3184-45E9-9D47-C71F55EC4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1D61B1-A306-4BAE-8FE2-5727BF9D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942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D8051C-A704-407F-9162-5B72223C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68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55A9278-C457-40B5-9222-D1FD480E5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97B78AB-6FCD-4719-A0F2-0EA5B866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1CB2B9-A66B-41D4-A686-EBF0DAF3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3054817" cy="74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548256-8A01-40BA-BA14-5584CB8F2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4741159-A8C4-4364-AB01-54D18457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705" cy="7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1880AF-D5DB-4F14-B7E4-1A7F028D2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388A72-58C4-4B08-8BD1-462429AD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79568" cy="76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D5B53-1FE6-415D-A0E4-16C44897E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266" y="3691467"/>
            <a:ext cx="7679914" cy="1944991"/>
          </a:xfrm>
        </p:spPr>
        <p:txBody>
          <a:bodyPr/>
          <a:lstStyle/>
          <a:p>
            <a:r>
              <a:rPr lang="tr-TR" dirty="0"/>
              <a:t> 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dirty="0"/>
              <a:t>                       CONSEQUENCES OF SEDANTARY LIFE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3243F0-F46F-431D-9342-F1FFE0DC9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013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42C0438-4FCB-4FBA-AEC6-B18301BF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6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4BBBEB-5BC0-408B-B8B6-75FC614E6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B8885A-7F96-4503-A38F-EDACA0BE1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2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B03A25-84A4-4ABA-B1BC-35531F8B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1712"/>
            <a:ext cx="6857999" cy="121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A427E3-94AD-45BC-8B28-A41F4F1E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1600"/>
          </a:xfrm>
        </p:spPr>
        <p:txBody>
          <a:bodyPr/>
          <a:lstStyle/>
          <a:p>
            <a:r>
              <a:rPr lang="tr-TR" sz="2400" dirty="0"/>
              <a:t>PARTICIPANTS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0D7D21-1D18-46BA-A07E-5AB0F11C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4" y="587022"/>
            <a:ext cx="10306756" cy="5280378"/>
          </a:xfrm>
        </p:spPr>
        <p:txBody>
          <a:bodyPr/>
          <a:lstStyle/>
          <a:p>
            <a:r>
              <a:rPr lang="tr-TR" dirty="0"/>
              <a:t>                            </a:t>
            </a:r>
          </a:p>
          <a:p>
            <a:r>
              <a:rPr lang="tr-TR" dirty="0"/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BARİN ASİYE YILMAZ                                             ECRİN BERA KARAKURT</a:t>
            </a:r>
          </a:p>
          <a:p>
            <a:pPr marL="0" indent="0">
              <a:buNone/>
            </a:pPr>
            <a:r>
              <a:rPr lang="tr-TR" dirty="0"/>
              <a:t>HAKTAN EMİR GÜRKAN                                         EGE ADIGÜZEL</a:t>
            </a:r>
          </a:p>
          <a:p>
            <a:pPr marL="0" indent="0">
              <a:buNone/>
            </a:pPr>
            <a:r>
              <a:rPr lang="tr-TR" dirty="0"/>
              <a:t>HANZADE ŞENKAL                                                 MEHMET EMİR AKSOY</a:t>
            </a:r>
          </a:p>
          <a:p>
            <a:pPr marL="0" indent="0">
              <a:buNone/>
            </a:pPr>
            <a:r>
              <a:rPr lang="tr-TR" dirty="0"/>
              <a:t>ATA KAAN UZUNLAR                                               MERİÇ UZUNÇAM                                            </a:t>
            </a:r>
          </a:p>
          <a:p>
            <a:pPr marL="0" indent="0">
              <a:buNone/>
            </a:pPr>
            <a:r>
              <a:rPr lang="tr-TR" dirty="0"/>
              <a:t>NEVA DENİZ CİHANGİR                                          ECE YILMAZ</a:t>
            </a:r>
          </a:p>
          <a:p>
            <a:pPr marL="0" indent="0">
              <a:buNone/>
            </a:pPr>
            <a:r>
              <a:rPr lang="tr-TR" dirty="0"/>
              <a:t>CELAL  EMİN GÜNEŞ                                              HİRANUR YALAP</a:t>
            </a:r>
          </a:p>
          <a:p>
            <a:pPr marL="0" indent="0">
              <a:buNone/>
            </a:pPr>
            <a:r>
              <a:rPr lang="tr-TR" dirty="0"/>
              <a:t>DURU ÖZTÜRK                                                        TARIQ MALEK ZADA</a:t>
            </a:r>
          </a:p>
          <a:p>
            <a:pPr marL="0" indent="0">
              <a:buNone/>
            </a:pPr>
            <a:r>
              <a:rPr lang="tr-TR" dirty="0"/>
              <a:t>YİĞİT </a:t>
            </a:r>
            <a:r>
              <a:rPr lang="tr-TR"/>
              <a:t>DEMİREL                                                        SARYA </a:t>
            </a:r>
            <a:r>
              <a:rPr lang="tr-TR" dirty="0"/>
              <a:t>ORTAÇ</a:t>
            </a:r>
          </a:p>
          <a:p>
            <a:pPr marL="0" indent="0">
              <a:buNone/>
            </a:pPr>
            <a:r>
              <a:rPr lang="tr-TR" dirty="0"/>
              <a:t>AHMET SAİT DENİZ</a:t>
            </a:r>
          </a:p>
          <a:p>
            <a:pPr marL="0" indent="0">
              <a:buNone/>
            </a:pPr>
            <a:r>
              <a:rPr lang="tr-TR" dirty="0"/>
              <a:t>AYŞE SELİMOĞLU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092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3206B-7908-4263-8487-22249CDEC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683" y="0"/>
            <a:ext cx="7528117" cy="5881511"/>
          </a:xfrm>
        </p:spPr>
        <p:txBody>
          <a:bodyPr/>
          <a:lstStyle/>
          <a:p>
            <a:r>
              <a:rPr lang="tr-TR" dirty="0"/>
              <a:t>FOURTH GRADE STUDENTS  DREW PICTURES FOR ROMANIA VIRTUAL MOBILITY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83EA0E-3FBE-4774-B36E-64B965246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68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Resim 41">
            <a:extLst>
              <a:ext uri="{FF2B5EF4-FFF2-40B4-BE49-F238E27FC236}">
                <a16:creationId xmlns:a16="http://schemas.microsoft.com/office/drawing/2014/main" id="{3570C6B3-1D06-4A88-9346-AAEABB192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32F776-1DF7-4A49-8961-9EB715FDA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9649"/>
            <a:ext cx="12191999" cy="90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52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9ADC16-AD01-4B48-9601-D284242A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557"/>
            <a:ext cx="12191999" cy="8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70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95AC65-F581-4D47-BA01-D357077A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803E43-052D-42D6-9015-CC279BA2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74A6B5-5A69-4899-A697-9EDF2D38B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"/>
            <a:ext cx="12191999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986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73</Words>
  <Application>Microsoft Office PowerPoint</Application>
  <PresentationFormat>Geniş ekran</PresentationFormat>
  <Paragraphs>17</Paragraphs>
  <Slides>24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Calibri</vt:lpstr>
      <vt:lpstr>Franklin Gothic Book</vt:lpstr>
      <vt:lpstr>Kırpma</vt:lpstr>
      <vt:lpstr>BAKİ GÜNDÜZ PRIMARY SCHOOL</vt:lpstr>
      <vt:lpstr>                           CONSEQUENCES OF SEDANTARY LIFE </vt:lpstr>
      <vt:lpstr>FOURTH GRADE STUDENTS  DREW PICTURES FOR ROMANIA VIRTUAL MOBILITY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PARTICIPANTS: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Baki gündüz prımary school  4 TH GRADE STUDENTS  DREW PICTURES ABOUT CONSEQUENCES OF SEDANTARY LIFE STYLES </dc:title>
  <dc:creator>budak 1</dc:creator>
  <cp:lastModifiedBy>budak 1</cp:lastModifiedBy>
  <cp:revision>43</cp:revision>
  <dcterms:created xsi:type="dcterms:W3CDTF">2021-05-21T16:07:32Z</dcterms:created>
  <dcterms:modified xsi:type="dcterms:W3CDTF">2021-05-24T11:20:29Z</dcterms:modified>
</cp:coreProperties>
</file>