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63" r:id="rId5"/>
    <p:sldId id="259" r:id="rId6"/>
    <p:sldId id="261" r:id="rId7"/>
    <p:sldId id="262" r:id="rId8"/>
    <p:sldId id="264" r:id="rId9"/>
    <p:sldId id="282" r:id="rId10"/>
    <p:sldId id="28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124" d="100"/>
          <a:sy n="124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37502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0348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0091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51290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928599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51558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7398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671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0899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8616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0558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6823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5138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1816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24918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03915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10908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056BCD7-9E00-4BA1-A5D5-1392C97CB2E8}" type="datetimeFigureOut">
              <a:rPr lang="tr-TR" smtClean="0"/>
              <a:t>4.08.2022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AD91C00-2894-449A-A715-769B1B3A020A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456167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454858F-57D2-477F-B6C3-088ADCC20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10519"/>
            <a:ext cx="12191999" cy="5486400"/>
          </a:xfrm>
        </p:spPr>
        <p:txBody>
          <a:bodyPr>
            <a:normAutofit/>
          </a:bodyPr>
          <a:lstStyle/>
          <a:p>
            <a:r>
              <a:rPr lang="tr-TR" b="1" dirty="0">
                <a:solidFill>
                  <a:srgbClr val="92D050"/>
                </a:solidFill>
              </a:rPr>
              <a:t>BAKİ GÜNDÜZ PRIMARY SCHOOL 4 </a:t>
            </a:r>
            <a:r>
              <a:rPr lang="tr-TR" b="1" dirty="0" err="1">
                <a:solidFill>
                  <a:srgbClr val="92D050"/>
                </a:solidFill>
              </a:rPr>
              <a:t>th</a:t>
            </a:r>
            <a:r>
              <a:rPr lang="tr-TR" b="1" dirty="0">
                <a:solidFill>
                  <a:srgbClr val="92D050"/>
                </a:solidFill>
              </a:rPr>
              <a:t> GRADE STUDENTS ARE DOING SPORTS AND PLAYING   OUTDOOR GAMES IN THE  SCHOOL GARDEN</a:t>
            </a:r>
            <a:br>
              <a:rPr lang="tr-TR" b="1" dirty="0">
                <a:solidFill>
                  <a:srgbClr val="92D050"/>
                </a:solidFill>
              </a:rPr>
            </a:br>
            <a:br>
              <a:rPr lang="tr-TR" b="1" dirty="0">
                <a:solidFill>
                  <a:srgbClr val="92D050"/>
                </a:solidFill>
              </a:rPr>
            </a:br>
            <a:endParaRPr lang="tr-TR" b="1" dirty="0">
              <a:solidFill>
                <a:srgbClr val="92D050"/>
              </a:solidFill>
            </a:endParaRP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A61FD98F-49BF-41CD-B8B3-DD75524F7F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597912"/>
            <a:ext cx="9144000" cy="1260088"/>
          </a:xfrm>
        </p:spPr>
        <p:txBody>
          <a:bodyPr/>
          <a:lstStyle/>
          <a:p>
            <a:endParaRPr lang="tr-TR" dirty="0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DECF3694-4778-4BAF-B0D7-4D105CFA6C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3046" y="4958862"/>
            <a:ext cx="3376246" cy="1899137"/>
          </a:xfrm>
          <a:prstGeom prst="rect">
            <a:avLst/>
          </a:prstGeom>
        </p:spPr>
      </p:pic>
      <p:pic>
        <p:nvPicPr>
          <p:cNvPr id="4" name="Jarico - Island [NCS BEST OF] (192  kbps)">
            <a:hlinkClick r:id="" action="ppaction://media"/>
            <a:extLst>
              <a:ext uri="{FF2B5EF4-FFF2-40B4-BE49-F238E27FC236}">
                <a16:creationId xmlns:a16="http://schemas.microsoft.com/office/drawing/2014/main" id="{41C4FB01-6242-48C1-829A-449B8056D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5978" y="414866"/>
            <a:ext cx="776043" cy="77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5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29A6082-46CF-4180-8630-AFF016FEE0D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632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2C6B48C-B277-4138-AC18-D9DD359225C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52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13068BD7-1FFE-41AE-98F1-391D1D272EA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5160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D3C3039-A51A-446D-8754-65B678762C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16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4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5A059EB-767D-4E57-9359-4B8020641D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69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336CE6A-6067-465E-B8A8-40FFBE9E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333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31219D0-8973-40C3-872C-E789FE5CC3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835954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DDF1B8FA-2319-4996-9B51-B2CD822237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40301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ECF20471-0748-4060-B92D-D62C6BCA02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0619979-9E7B-4F87-B482-5C995CDBF5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13101C5-8695-4CFE-8828-417D24FF459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631" y="281353"/>
            <a:ext cx="6951784" cy="64594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7955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928FC660-83AE-419D-A39C-5BF328DAAB1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90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091A84D7-643E-427C-A3AB-DD77C69821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05665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9934EDC-C7CE-4A4F-A2F3-59D30CFFB2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072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BE2E2293-A5A5-4E8F-B3C2-0B69D821D0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97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93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114AAA7-9DDA-47CE-B6FA-1AE1E1F23F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742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1535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7557E9F5-2DB6-40AD-9190-93D3F31510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081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07B4084F-7602-445F-BD5D-1CCD18E12F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47"/>
          <a:stretch/>
        </p:blipFill>
        <p:spPr>
          <a:xfrm>
            <a:off x="0" y="-117231"/>
            <a:ext cx="12192000" cy="697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234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5CA1F96-CF4A-40EB-AB20-52436527B5D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42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ED034292-4248-4662-8104-9250FCDFE33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6338" y="93784"/>
            <a:ext cx="7244862" cy="7022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0949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C3923D2-9781-4D85-A7C5-00DE3F80B70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0" y="-1"/>
            <a:ext cx="121634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5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D65EA305-D0C9-4805-9BA3-5505F0F4618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446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AA0965E9-CB8E-4733-B472-88B25DB79B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866"/>
          <a:stretch/>
        </p:blipFill>
        <p:spPr>
          <a:xfrm>
            <a:off x="-1172308" y="0"/>
            <a:ext cx="13364307" cy="709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811803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8B4E172-391A-4359-881E-5D21DDF38A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7569"/>
            <a:ext cx="12192000" cy="759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>
            <a:extLst>
              <a:ext uri="{FF2B5EF4-FFF2-40B4-BE49-F238E27FC236}">
                <a16:creationId xmlns:a16="http://schemas.microsoft.com/office/drawing/2014/main" id="{4D8C787C-6B22-4FC1-AEF8-E900C2D7D4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27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F506355-58A5-4D84-9DB1-54A2E39CA02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-11723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3039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ğ Gözü">
  <a:themeElements>
    <a:clrScheme name="Ağ Gözü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Ağ Gözü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ğ Gözü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TM03457485[[fn=Ağ Gözü]]</Template>
  <TotalTime>209</TotalTime>
  <Words>21</Words>
  <Application>Microsoft Macintosh PowerPoint</Application>
  <PresentationFormat>Widescreen</PresentationFormat>
  <Paragraphs>1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Century Gothic</vt:lpstr>
      <vt:lpstr>Ağ Gözü</vt:lpstr>
      <vt:lpstr>BAKİ GÜNDÜZ PRIMARY SCHOOL 4 th GRADE STUDENTS ARE DOING SPORTS AND PLAYING   OUTDOOR GAMES IN THE  SCHOOL GARDEN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BAKİ GÜNDÜZ PRIMARY SCHOOL 4 th GRADE STUDENTS ARE DOING SPORTS AND PLAYING   OUTDOOR GAMES IN THE  SCHOOL GARDEN</dc:title>
  <dc:creator>budak 1</dc:creator>
  <cp:lastModifiedBy>Sonja Kepe</cp:lastModifiedBy>
  <cp:revision>31</cp:revision>
  <dcterms:created xsi:type="dcterms:W3CDTF">2021-05-21T07:46:43Z</dcterms:created>
  <dcterms:modified xsi:type="dcterms:W3CDTF">2022-08-04T10:23:10Z</dcterms:modified>
</cp:coreProperties>
</file>